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52B67-50AF-4F60-A746-F486496CEFBE}" type="datetimeFigureOut">
              <a:rPr lang="en-MY" smtClean="0"/>
              <a:t>19/7/2024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8573-BC6B-4864-9133-F2CAAD3CBF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811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E9FD-740B-41FD-810D-E7EE6CC7A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61BCB5-8828-40D1-A288-EFEC5DA6B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A9FA0-DB19-4AC8-9447-3A01C4BE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685B-1C20-40BB-B0C7-979C0F2127BA}" type="datetime1">
              <a:rPr lang="en-MY" smtClean="0"/>
              <a:t>19/7/2024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7D383-DADE-40B5-8053-B1F9799F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E501E-0DEB-4605-8CAC-366E9420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0148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F82B0-8A63-4041-960C-B3DD47FA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DD564-7C72-4A93-B5D0-1B57DCD20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33130-9C78-4FD6-A07E-5ACBA925E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70FC-CF71-433A-B4B9-DB54BB3C0615}" type="datetime1">
              <a:rPr lang="en-MY" smtClean="0"/>
              <a:t>19/7/2024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0F1A2-E17C-45EB-8920-C64DC4FF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2755-EF29-4886-A7C7-283D66FBE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8891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9F2D15-D400-4B9A-A271-FE5F1134C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869450-772C-4BCD-B11C-0240F8E80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4471A-DB0F-4045-8BEC-69FA9F5A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0DA6-6009-4ED7-9926-1A5824772EDC}" type="datetime1">
              <a:rPr lang="en-MY" smtClean="0"/>
              <a:t>19/7/2024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A2084-9C58-4A19-9C0C-4D77EC4CE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34557-1DA7-4A53-8EDE-AC4DD6E1B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02264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86149-53EF-4458-979C-070C3170E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D485A-8143-4986-BB23-E4C9C3579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84E49-AF99-49D7-AD80-C02DC3A9C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A10-983E-48DE-A1AE-2AE412C7096E}" type="datetime1">
              <a:rPr lang="en-MY" smtClean="0"/>
              <a:t>19/7/2024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727BC-4A3A-4A5D-BCD6-23F59606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EE9F3-12F7-4903-B275-1CA90235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4439" y="6417459"/>
            <a:ext cx="409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8D994F-281F-47C9-B07D-8EDDAD351466}" type="slidenum">
              <a:rPr lang="en-MY" smtClean="0"/>
              <a:pPr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82032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C02F1-6859-47D7-AD35-8BE1AA9A6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8E93E0-8E3E-4A3C-A564-D414F392C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4E84C-0929-4E9E-AE59-967351C1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1E88-E558-479F-9246-C3BDE39DBE9C}" type="datetime1">
              <a:rPr lang="en-MY" smtClean="0"/>
              <a:t>19/7/2024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8FEBB-549D-49D1-A81D-A63040DFD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A8318-E6BF-431F-9D30-46655AC8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7211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813A-0FB2-419F-A8AE-4619C501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552FD-9F2B-48E8-93CE-03AA67818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6B1F40-7DCE-4AE3-81C3-D2456FA69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28839-62A5-4D3A-A2F3-C3DCFCD0C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C558-186D-4E85-97B0-FFE654CA5E6B}" type="datetime1">
              <a:rPr lang="en-MY" smtClean="0"/>
              <a:t>19/7/2024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D4BC9-92BD-4AC6-A93A-C35A5038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74F2A-F959-43BA-9311-4CD7A98C4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532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1CBF-F0C0-447B-B548-687574C1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655B5-FECB-4AD7-AED7-FF7A92A1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D0DFF-4D9D-4ED9-80C0-133D6E12A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04409-524E-4BBA-93B8-942B3099B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A0FE3-7662-467A-AC32-9AD4133F7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4B412C-83B9-46D6-94A5-674CA5826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3781-D54A-4E72-9579-57D3E110DA45}" type="datetime1">
              <a:rPr lang="en-MY" smtClean="0"/>
              <a:t>19/7/2024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977E9-8857-453D-911C-853D11E5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F80AC-5849-4654-BB05-C68A5D91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0838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D5343-0223-4C44-B691-AB9F5024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C53903-F483-4F13-98B4-815B39B40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336B-8076-476D-A970-B147C76E9C98}" type="datetime1">
              <a:rPr lang="en-MY" smtClean="0"/>
              <a:t>19/7/2024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0870D6-58F8-4B9B-A35F-F98C5C10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80DE23-3F77-43E7-AA05-D9A7869D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3573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97562B-CB2F-48BF-8EFB-BDC4BAAD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0155-27B8-42B6-840A-A7013E89DE07}" type="datetime1">
              <a:rPr lang="en-MY" smtClean="0"/>
              <a:t>19/7/2024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CF6A21-556B-462D-99E7-3D3AD7B9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9A1AC-9FF0-4B12-9A04-6AAC47750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10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E4481-113E-4AA0-9E93-3AEF85AB2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462E6-7206-4622-B95C-926EFC117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541FEB-3F08-4469-A3A0-C311F257D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411DF-E20D-4C63-BB0D-6B6721FB8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A690-DDEC-44E5-8A01-53EE05807C14}" type="datetime1">
              <a:rPr lang="en-MY" smtClean="0"/>
              <a:t>19/7/2024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FB7B8-3FB1-495F-A94B-88382968D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450B9-8FFC-40A2-957C-7CC8A1D51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4253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40CED-D6CA-4F45-8EC8-5664CECFD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F07653-4AB3-47CE-9E1D-6CB7BAE65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664CD6-C713-4B23-9054-24BE26A9D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2193C-C588-4BF1-B7DF-68EC42149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BE78-CBCD-4AD0-B170-A7D1925AACB0}" type="datetime1">
              <a:rPr lang="en-MY" smtClean="0"/>
              <a:t>19/7/2024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7F16D-049F-4B96-A3C8-2A1B666A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405E5-19E8-4CB8-9B04-F980EF4CE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460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9CFADD-A085-4FFC-9C10-6A38E69BF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2611D-4750-4C6B-B19F-F7F49A9E9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EA18A-8B71-4229-91F5-97FB8089A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7FC6B-6999-4653-9FF7-6DA97404A762}" type="datetime1">
              <a:rPr lang="en-MY" smtClean="0"/>
              <a:t>19/7/2024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18A2F-A79F-431A-9776-FED29D092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32DEB-329A-4ADA-A954-1674BCB03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439" y="6436313"/>
            <a:ext cx="409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A8D994F-281F-47C9-B07D-8EDDAD351466}" type="slidenum">
              <a:rPr lang="en-MY" smtClean="0"/>
              <a:pPr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7839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82526D-D31D-42F3-9AD2-55A988235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188BEC-D902-4345-9996-F7476FC16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2660" y="299300"/>
            <a:ext cx="5828907" cy="4304335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rgbClr val="242424"/>
                </a:solidFill>
                <a:latin typeface="Century Gothic" panose="020B0502020202020204" pitchFamily="34" charset="0"/>
              </a:rPr>
              <a:t>Lorem ipsum Ismet dolor</a:t>
            </a:r>
            <a:endParaRPr lang="en-MY" sz="4800" b="1" dirty="0">
              <a:solidFill>
                <a:srgbClr val="242424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A67B72-A6D4-44D8-AAD4-2604A1F07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613" y="4902937"/>
            <a:ext cx="6102284" cy="1655762"/>
          </a:xfrm>
        </p:spPr>
        <p:txBody>
          <a:bodyPr anchor="b"/>
          <a:lstStyle/>
          <a:p>
            <a:pPr algn="l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Presenter Name</a:t>
            </a:r>
          </a:p>
          <a:p>
            <a:pPr algn="l"/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Affiliation</a:t>
            </a:r>
            <a:endParaRPr lang="en-MY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0AA37-108C-4879-A7AA-322F10A1E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1971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31A2A-BC36-4D68-ADBA-BD5EC0B9B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AF69-228F-48F3-8A83-C2836A37E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CF244-98EB-4E9A-81E7-FB5537EC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D994F-281F-47C9-B07D-8EDDAD351466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182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Lorem ipsum Ismet dolor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Ismet dolor</dc:title>
  <dc:creator>User</dc:creator>
  <cp:lastModifiedBy>User</cp:lastModifiedBy>
  <cp:revision>1</cp:revision>
  <dcterms:created xsi:type="dcterms:W3CDTF">2024-07-19T14:37:20Z</dcterms:created>
  <dcterms:modified xsi:type="dcterms:W3CDTF">2024-07-19T14:46:58Z</dcterms:modified>
</cp:coreProperties>
</file>