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30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4966-F0A6-49D4-AD79-86071CAE7832}" type="datetimeFigureOut">
              <a:rPr lang="en-MY" smtClean="0"/>
              <a:t>28/7/2024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7FF4-C18D-410C-9540-C56A0E40CC4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3085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4966-F0A6-49D4-AD79-86071CAE7832}" type="datetimeFigureOut">
              <a:rPr lang="en-MY" smtClean="0"/>
              <a:t>28/7/2024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7FF4-C18D-410C-9540-C56A0E40CC4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5025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4966-F0A6-49D4-AD79-86071CAE7832}" type="datetimeFigureOut">
              <a:rPr lang="en-MY" smtClean="0"/>
              <a:t>28/7/2024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7FF4-C18D-410C-9540-C56A0E40CC4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9330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4966-F0A6-49D4-AD79-86071CAE7832}" type="datetimeFigureOut">
              <a:rPr lang="en-MY" smtClean="0"/>
              <a:t>28/7/2024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7FF4-C18D-410C-9540-C56A0E40CC4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041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4966-F0A6-49D4-AD79-86071CAE7832}" type="datetimeFigureOut">
              <a:rPr lang="en-MY" smtClean="0"/>
              <a:t>28/7/2024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7FF4-C18D-410C-9540-C56A0E40CC4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6947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4966-F0A6-49D4-AD79-86071CAE7832}" type="datetimeFigureOut">
              <a:rPr lang="en-MY" smtClean="0"/>
              <a:t>28/7/2024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7FF4-C18D-410C-9540-C56A0E40CC4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256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4966-F0A6-49D4-AD79-86071CAE7832}" type="datetimeFigureOut">
              <a:rPr lang="en-MY" smtClean="0"/>
              <a:t>28/7/2024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7FF4-C18D-410C-9540-C56A0E40CC4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7778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4966-F0A6-49D4-AD79-86071CAE7832}" type="datetimeFigureOut">
              <a:rPr lang="en-MY" smtClean="0"/>
              <a:t>28/7/2024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7FF4-C18D-410C-9540-C56A0E40CC4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716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4966-F0A6-49D4-AD79-86071CAE7832}" type="datetimeFigureOut">
              <a:rPr lang="en-MY" smtClean="0"/>
              <a:t>28/7/2024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7FF4-C18D-410C-9540-C56A0E40CC4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662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4966-F0A6-49D4-AD79-86071CAE7832}" type="datetimeFigureOut">
              <a:rPr lang="en-MY" smtClean="0"/>
              <a:t>28/7/2024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7FF4-C18D-410C-9540-C56A0E40CC4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230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4966-F0A6-49D4-AD79-86071CAE7832}" type="datetimeFigureOut">
              <a:rPr lang="en-MY" smtClean="0"/>
              <a:t>28/7/2024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7FF4-C18D-410C-9540-C56A0E40CC4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2279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44966-F0A6-49D4-AD79-86071CAE7832}" type="datetimeFigureOut">
              <a:rPr lang="en-MY" smtClean="0"/>
              <a:t>28/7/2024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87FF4-C18D-410C-9540-C56A0E40CC4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46799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47295E-EDE7-476B-B3CA-DE705C266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" y="0"/>
            <a:ext cx="7551974" cy="106918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987C389-C654-428F-8BE9-F96FCF0E55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75" y="42020"/>
            <a:ext cx="5310855" cy="374840"/>
          </a:xfrm>
        </p:spPr>
        <p:txBody>
          <a:bodyPr>
            <a:noAutofit/>
          </a:bodyPr>
          <a:lstStyle/>
          <a:p>
            <a:pPr algn="l"/>
            <a:r>
              <a:rPr lang="en-US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Research Title</a:t>
            </a:r>
            <a:endParaRPr lang="en-MY" sz="1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79ADA6-1BC7-442B-BFCF-0240A2175D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075" y="615051"/>
            <a:ext cx="2497487" cy="374841"/>
          </a:xfrm>
        </p:spPr>
        <p:txBody>
          <a:bodyPr>
            <a:norm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Author 1, Author 2, Author 3</a:t>
            </a:r>
            <a:endParaRPr lang="en-MY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122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10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Research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Title</dc:title>
  <dc:creator>User</dc:creator>
  <cp:lastModifiedBy>User</cp:lastModifiedBy>
  <cp:revision>1</cp:revision>
  <dcterms:created xsi:type="dcterms:W3CDTF">2024-07-28T03:09:46Z</dcterms:created>
  <dcterms:modified xsi:type="dcterms:W3CDTF">2024-07-28T03:12:50Z</dcterms:modified>
</cp:coreProperties>
</file>