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63"/>
  </p:handoutMasterIdLst>
  <p:sldIdLst>
    <p:sldId id="256" r:id="rId2"/>
    <p:sldId id="257" r:id="rId3"/>
    <p:sldId id="258" r:id="rId4"/>
    <p:sldId id="259" r:id="rId5"/>
    <p:sldId id="260" r:id="rId6"/>
    <p:sldId id="261" r:id="rId7"/>
    <p:sldId id="262" r:id="rId8"/>
    <p:sldId id="263"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264" r:id="rId27"/>
    <p:sldId id="265" r:id="rId28"/>
    <p:sldId id="266" r:id="rId29"/>
    <p:sldId id="267" r:id="rId30"/>
    <p:sldId id="268" r:id="rId31"/>
    <p:sldId id="269" r:id="rId32"/>
    <p:sldId id="270" r:id="rId33"/>
    <p:sldId id="271" r:id="rId34"/>
    <p:sldId id="273" r:id="rId35"/>
    <p:sldId id="272" r:id="rId36"/>
    <p:sldId id="274" r:id="rId37"/>
    <p:sldId id="275" r:id="rId38"/>
    <p:sldId id="277" r:id="rId39"/>
    <p:sldId id="278" r:id="rId40"/>
    <p:sldId id="279" r:id="rId41"/>
    <p:sldId id="280" r:id="rId42"/>
    <p:sldId id="281" r:id="rId43"/>
    <p:sldId id="282" r:id="rId44"/>
    <p:sldId id="283" r:id="rId45"/>
    <p:sldId id="284"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108"/>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544"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499F8F-14E0-4FA0-88E9-0A6083C58E1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914650" y="1600200"/>
            <a:ext cx="5238750" cy="1600200"/>
          </a:xfrm>
        </p:spPr>
        <p:txBody>
          <a:bodyPr anchor="t" anchorCtr="0"/>
          <a:lstStyle/>
          <a:p>
            <a:r>
              <a:rPr lang="en-US" smtClean="0"/>
              <a:t>Click to edit Master title style</a:t>
            </a:r>
            <a:endParaRPr/>
          </a:p>
        </p:txBody>
      </p:sp>
      <p:sp>
        <p:nvSpPr>
          <p:cNvPr id="3" name="Subtitle 2"/>
          <p:cNvSpPr>
            <a:spLocks noGrp="1"/>
          </p:cNvSpPr>
          <p:nvPr>
            <p:ph type="subTitle" idx="1"/>
          </p:nvPr>
        </p:nvSpPr>
        <p:spPr>
          <a:xfrm>
            <a:off x="3317502" y="3276600"/>
            <a:ext cx="4433047" cy="685800"/>
          </a:xfrm>
        </p:spPr>
        <p:txBody>
          <a:bodyPr>
            <a:normAutofit/>
          </a:bodyPr>
          <a:lstStyle>
            <a:lvl1pPr marL="0" indent="0" algn="l">
              <a:buNone/>
              <a:defRPr sz="1800" spc="100" baseline="0">
                <a:gradFill>
                  <a:gsLst>
                    <a:gs pos="0">
                      <a:schemeClr val="tx1">
                        <a:alpha val="90000"/>
                      </a:schemeClr>
                    </a:gs>
                    <a:gs pos="100000">
                      <a:schemeClr val="tx1">
                        <a:lumMod val="75000"/>
                        <a:lumOff val="25000"/>
                        <a:alpha val="90000"/>
                      </a:schemeClr>
                    </a:gs>
                  </a:gsLst>
                  <a:lin ang="5400000" scaled="0"/>
                </a:gra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528816"/>
            <a:ext cx="2133600" cy="256032"/>
          </a:xfrm>
        </p:spPr>
        <p:txBody>
          <a:bodyPr/>
          <a:lstStyle>
            <a:lvl1pPr algn="l">
              <a:defRPr/>
            </a:lvl1pPr>
          </a:lstStyle>
          <a:p>
            <a:fld id="{538BDC34-430A-4319-91D9-806694CFDDB4}" type="datetimeFigureOut">
              <a:rPr lang="en-US" smtClean="0"/>
              <a:pPr/>
              <a:t>7/12/2016</a:t>
            </a:fld>
            <a:endParaRPr lang="en-US"/>
          </a:p>
        </p:txBody>
      </p:sp>
      <p:sp>
        <p:nvSpPr>
          <p:cNvPr id="5" name="Footer Placeholder 4"/>
          <p:cNvSpPr>
            <a:spLocks noGrp="1"/>
          </p:cNvSpPr>
          <p:nvPr>
            <p:ph type="ftr" sz="quarter" idx="11"/>
          </p:nvPr>
        </p:nvSpPr>
        <p:spPr>
          <a:xfrm>
            <a:off x="457200" y="6263640"/>
            <a:ext cx="2895600" cy="255494"/>
          </a:xfrm>
        </p:spPr>
        <p:txBody>
          <a:bodyPr/>
          <a:lstStyle>
            <a:lvl1pPr algn="l">
              <a:defRPr/>
            </a:lvl1pPr>
          </a:lstStyle>
          <a:p>
            <a:endParaRPr lang="en-US"/>
          </a:p>
        </p:txBody>
      </p:sp>
      <p:sp>
        <p:nvSpPr>
          <p:cNvPr id="6" name="Slide Number Placeholder 5"/>
          <p:cNvSpPr>
            <a:spLocks noGrp="1"/>
          </p:cNvSpPr>
          <p:nvPr>
            <p:ph type="sldNum" sz="quarter" idx="12"/>
          </p:nvPr>
        </p:nvSpPr>
        <p:spPr/>
        <p:txBody>
          <a:bodyPr/>
          <a:lstStyle/>
          <a:p>
            <a:fld id="{C806AAEA-4885-4F27-9BA9-13F9706499DB}" type="slidenum">
              <a:rPr lang="en-US" smtClean="0"/>
              <a:pPr/>
              <a:t>‹#›</a:t>
            </a:fld>
            <a:endParaRPr lang="en-US"/>
          </a:p>
        </p:txBody>
      </p:sp>
      <p:sp>
        <p:nvSpPr>
          <p:cNvPr id="11" name="Freeform 10"/>
          <p:cNvSpPr/>
          <p:nvPr/>
        </p:nvSpPr>
        <p:spPr>
          <a:xfrm flipH="1">
            <a:off x="215153" y="381001"/>
            <a:ext cx="2639924" cy="5029200"/>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29730 w 2928136"/>
              <a:gd name="connsiteY1" fmla="*/ 1463460 h 5548763"/>
              <a:gd name="connsiteX2" fmla="*/ 958067 w 2928136"/>
              <a:gd name="connsiteY2" fmla="*/ 1554822 h 5548763"/>
              <a:gd name="connsiteX3" fmla="*/ 2928136 w 2928136"/>
              <a:gd name="connsiteY3" fmla="*/ 107023 h 5548763"/>
              <a:gd name="connsiteX4" fmla="*/ 228600 w 2928136"/>
              <a:gd name="connsiteY4" fmla="*/ 2501761 h 5548763"/>
              <a:gd name="connsiteX5" fmla="*/ 2470934 w 2928136"/>
              <a:gd name="connsiteY5" fmla="*/ 1696096 h 5548763"/>
              <a:gd name="connsiteX6" fmla="*/ 0 w 2928136"/>
              <a:gd name="connsiteY6" fmla="*/ 1053958 h 5548763"/>
              <a:gd name="connsiteX7" fmla="*/ 0 w 2928136"/>
              <a:gd name="connsiteY7" fmla="*/ 1053955 h 5548763"/>
              <a:gd name="connsiteX0" fmla="*/ 0 w 2928136"/>
              <a:gd name="connsiteY0" fmla="*/ 1053955 h 5548763"/>
              <a:gd name="connsiteX1" fmla="*/ 620013 w 2928136"/>
              <a:gd name="connsiteY1" fmla="*/ 1301228 h 5548763"/>
              <a:gd name="connsiteX2" fmla="*/ 929730 w 2928136"/>
              <a:gd name="connsiteY2" fmla="*/ 14634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929730 w 2928136"/>
              <a:gd name="connsiteY2" fmla="*/ 14634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102755 w 3030891"/>
              <a:gd name="connsiteY0" fmla="*/ 1053955 h 5548763"/>
              <a:gd name="connsiteX1" fmla="*/ 722768 w 3030891"/>
              <a:gd name="connsiteY1" fmla="*/ 1301228 h 5548763"/>
              <a:gd name="connsiteX2" fmla="*/ 1032485 w 3030891"/>
              <a:gd name="connsiteY2" fmla="*/ 1463460 h 5548763"/>
              <a:gd name="connsiteX3" fmla="*/ 1060822 w 3030891"/>
              <a:gd name="connsiteY3" fmla="*/ 1554822 h 5548763"/>
              <a:gd name="connsiteX4" fmla="*/ 3030891 w 3030891"/>
              <a:gd name="connsiteY4" fmla="*/ 107023 h 5548763"/>
              <a:gd name="connsiteX5" fmla="*/ 331355 w 3030891"/>
              <a:gd name="connsiteY5" fmla="*/ 2501761 h 5548763"/>
              <a:gd name="connsiteX6" fmla="*/ 2573689 w 3030891"/>
              <a:gd name="connsiteY6" fmla="*/ 1696096 h 5548763"/>
              <a:gd name="connsiteX7" fmla="*/ 102755 w 3030891"/>
              <a:gd name="connsiteY7" fmla="*/ 1053958 h 5548763"/>
              <a:gd name="connsiteX8" fmla="*/ 102755 w 3030891"/>
              <a:gd name="connsiteY8" fmla="*/ 1053955 h 5548763"/>
              <a:gd name="connsiteX0" fmla="*/ 0 w 2928136"/>
              <a:gd name="connsiteY0" fmla="*/ 1053955 h 5548763"/>
              <a:gd name="connsiteX1" fmla="*/ 620013 w 2928136"/>
              <a:gd name="connsiteY1" fmla="*/ 1301228 h 5548763"/>
              <a:gd name="connsiteX2" fmla="*/ 929730 w 2928136"/>
              <a:gd name="connsiteY2" fmla="*/ 14634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657466 w 2928136"/>
              <a:gd name="connsiteY2" fmla="*/ 54258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690002 w 2928136"/>
              <a:gd name="connsiteY2" fmla="*/ 47400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690002 w 2928136"/>
              <a:gd name="connsiteY2" fmla="*/ 47400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78260"/>
              <a:gd name="connsiteX1" fmla="*/ 620013 w 2928136"/>
              <a:gd name="connsiteY1" fmla="*/ 1301228 h 5578260"/>
              <a:gd name="connsiteX2" fmla="*/ 690002 w 2928136"/>
              <a:gd name="connsiteY2" fmla="*/ 4740060 h 5578260"/>
              <a:gd name="connsiteX3" fmla="*/ 958067 w 2928136"/>
              <a:gd name="connsiteY3" fmla="*/ 1554822 h 5578260"/>
              <a:gd name="connsiteX4" fmla="*/ 2928136 w 2928136"/>
              <a:gd name="connsiteY4" fmla="*/ 107023 h 5578260"/>
              <a:gd name="connsiteX5" fmla="*/ 228600 w 2928136"/>
              <a:gd name="connsiteY5" fmla="*/ 2501761 h 5578260"/>
              <a:gd name="connsiteX6" fmla="*/ 2470934 w 2928136"/>
              <a:gd name="connsiteY6" fmla="*/ 1696096 h 5578260"/>
              <a:gd name="connsiteX7" fmla="*/ 0 w 2928136"/>
              <a:gd name="connsiteY7" fmla="*/ 1053958 h 5578260"/>
              <a:gd name="connsiteX8" fmla="*/ 0 w 2928136"/>
              <a:gd name="connsiteY8" fmla="*/ 1053955 h 5578260"/>
              <a:gd name="connsiteX0" fmla="*/ 296942 w 3225078"/>
              <a:gd name="connsiteY0" fmla="*/ 1053955 h 5578260"/>
              <a:gd name="connsiteX1" fmla="*/ 916955 w 3225078"/>
              <a:gd name="connsiteY1" fmla="*/ 1301228 h 5578260"/>
              <a:gd name="connsiteX2" fmla="*/ 986944 w 3225078"/>
              <a:gd name="connsiteY2" fmla="*/ 4740060 h 5578260"/>
              <a:gd name="connsiteX3" fmla="*/ 1255009 w 3225078"/>
              <a:gd name="connsiteY3" fmla="*/ 1554822 h 5578260"/>
              <a:gd name="connsiteX4" fmla="*/ 3225078 w 3225078"/>
              <a:gd name="connsiteY4" fmla="*/ 107023 h 5578260"/>
              <a:gd name="connsiteX5" fmla="*/ 525542 w 3225078"/>
              <a:gd name="connsiteY5" fmla="*/ 2501761 h 5578260"/>
              <a:gd name="connsiteX6" fmla="*/ 2767876 w 3225078"/>
              <a:gd name="connsiteY6" fmla="*/ 1696096 h 5578260"/>
              <a:gd name="connsiteX7" fmla="*/ 296942 w 3225078"/>
              <a:gd name="connsiteY7" fmla="*/ 1053958 h 5578260"/>
              <a:gd name="connsiteX8" fmla="*/ 296942 w 3225078"/>
              <a:gd name="connsiteY8" fmla="*/ 1053955 h 5578260"/>
              <a:gd name="connsiteX0" fmla="*/ 0 w 2928136"/>
              <a:gd name="connsiteY0" fmla="*/ 1053955 h 5578260"/>
              <a:gd name="connsiteX1" fmla="*/ 620013 w 2928136"/>
              <a:gd name="connsiteY1" fmla="*/ 1301228 h 5578260"/>
              <a:gd name="connsiteX2" fmla="*/ 690002 w 2928136"/>
              <a:gd name="connsiteY2" fmla="*/ 4740060 h 5578260"/>
              <a:gd name="connsiteX3" fmla="*/ 958067 w 2928136"/>
              <a:gd name="connsiteY3" fmla="*/ 1554822 h 5578260"/>
              <a:gd name="connsiteX4" fmla="*/ 2928136 w 2928136"/>
              <a:gd name="connsiteY4" fmla="*/ 107023 h 5578260"/>
              <a:gd name="connsiteX5" fmla="*/ 228600 w 2928136"/>
              <a:gd name="connsiteY5" fmla="*/ 2501761 h 5578260"/>
              <a:gd name="connsiteX6" fmla="*/ 2470934 w 2928136"/>
              <a:gd name="connsiteY6" fmla="*/ 1696096 h 5578260"/>
              <a:gd name="connsiteX7" fmla="*/ 0 w 2928136"/>
              <a:gd name="connsiteY7" fmla="*/ 1053958 h 5578260"/>
              <a:gd name="connsiteX8" fmla="*/ 0 w 2928136"/>
              <a:gd name="connsiteY8" fmla="*/ 1053955 h 5578260"/>
              <a:gd name="connsiteX0" fmla="*/ 493587 w 3421723"/>
              <a:gd name="connsiteY0" fmla="*/ 1053955 h 5578260"/>
              <a:gd name="connsiteX1" fmla="*/ 1113600 w 3421723"/>
              <a:gd name="connsiteY1" fmla="*/ 1301228 h 5578260"/>
              <a:gd name="connsiteX2" fmla="*/ 1183589 w 3421723"/>
              <a:gd name="connsiteY2" fmla="*/ 4740060 h 5578260"/>
              <a:gd name="connsiteX3" fmla="*/ 1451654 w 3421723"/>
              <a:gd name="connsiteY3" fmla="*/ 1554822 h 5578260"/>
              <a:gd name="connsiteX4" fmla="*/ 3421723 w 3421723"/>
              <a:gd name="connsiteY4" fmla="*/ 107023 h 5578260"/>
              <a:gd name="connsiteX5" fmla="*/ 722187 w 3421723"/>
              <a:gd name="connsiteY5" fmla="*/ 2501761 h 5578260"/>
              <a:gd name="connsiteX6" fmla="*/ 2964521 w 3421723"/>
              <a:gd name="connsiteY6" fmla="*/ 1696096 h 5578260"/>
              <a:gd name="connsiteX7" fmla="*/ 493587 w 3421723"/>
              <a:gd name="connsiteY7" fmla="*/ 1053958 h 5578260"/>
              <a:gd name="connsiteX8" fmla="*/ 493587 w 3421723"/>
              <a:gd name="connsiteY8" fmla="*/ 1053955 h 5578260"/>
              <a:gd name="connsiteX0" fmla="*/ 493587 w 3421723"/>
              <a:gd name="connsiteY0" fmla="*/ 1053955 h 5578260"/>
              <a:gd name="connsiteX1" fmla="*/ 1113600 w 3421723"/>
              <a:gd name="connsiteY1" fmla="*/ 1301228 h 5578260"/>
              <a:gd name="connsiteX2" fmla="*/ 1183589 w 3421723"/>
              <a:gd name="connsiteY2" fmla="*/ 4740060 h 5578260"/>
              <a:gd name="connsiteX3" fmla="*/ 1451654 w 3421723"/>
              <a:gd name="connsiteY3" fmla="*/ 1554822 h 5578260"/>
              <a:gd name="connsiteX4" fmla="*/ 3421723 w 3421723"/>
              <a:gd name="connsiteY4" fmla="*/ 107023 h 5578260"/>
              <a:gd name="connsiteX5" fmla="*/ 722187 w 3421723"/>
              <a:gd name="connsiteY5" fmla="*/ 2501761 h 5578260"/>
              <a:gd name="connsiteX6" fmla="*/ 2964521 w 3421723"/>
              <a:gd name="connsiteY6" fmla="*/ 1696096 h 5578260"/>
              <a:gd name="connsiteX7" fmla="*/ 493587 w 3421723"/>
              <a:gd name="connsiteY7" fmla="*/ 1053958 h 5578260"/>
              <a:gd name="connsiteX8" fmla="*/ 493587 w 3421723"/>
              <a:gd name="connsiteY8" fmla="*/ 1053955 h 5578260"/>
              <a:gd name="connsiteX0" fmla="*/ 0 w 2928136"/>
              <a:gd name="connsiteY0" fmla="*/ 1053955 h 5578260"/>
              <a:gd name="connsiteX1" fmla="*/ 690002 w 2928136"/>
              <a:gd name="connsiteY1" fmla="*/ 4740060 h 5578260"/>
              <a:gd name="connsiteX2" fmla="*/ 958067 w 2928136"/>
              <a:gd name="connsiteY2" fmla="*/ 1554822 h 5578260"/>
              <a:gd name="connsiteX3" fmla="*/ 2928136 w 2928136"/>
              <a:gd name="connsiteY3" fmla="*/ 107023 h 5578260"/>
              <a:gd name="connsiteX4" fmla="*/ 228600 w 2928136"/>
              <a:gd name="connsiteY4" fmla="*/ 2501761 h 5578260"/>
              <a:gd name="connsiteX5" fmla="*/ 2470934 w 2928136"/>
              <a:gd name="connsiteY5" fmla="*/ 1696096 h 5578260"/>
              <a:gd name="connsiteX6" fmla="*/ 0 w 2928136"/>
              <a:gd name="connsiteY6" fmla="*/ 1053958 h 5578260"/>
              <a:gd name="connsiteX7" fmla="*/ 0 w 2928136"/>
              <a:gd name="connsiteY7" fmla="*/ 1053955 h 5578260"/>
              <a:gd name="connsiteX0" fmla="*/ 0 w 2928136"/>
              <a:gd name="connsiteY0" fmla="*/ 1053955 h 5578260"/>
              <a:gd name="connsiteX1" fmla="*/ 690002 w 2928136"/>
              <a:gd name="connsiteY1" fmla="*/ 4740060 h 5578260"/>
              <a:gd name="connsiteX2" fmla="*/ 958067 w 2928136"/>
              <a:gd name="connsiteY2" fmla="*/ 1554822 h 5578260"/>
              <a:gd name="connsiteX3" fmla="*/ 2928136 w 2928136"/>
              <a:gd name="connsiteY3" fmla="*/ 107023 h 5578260"/>
              <a:gd name="connsiteX4" fmla="*/ 228600 w 2928136"/>
              <a:gd name="connsiteY4" fmla="*/ 2501761 h 5578260"/>
              <a:gd name="connsiteX5" fmla="*/ 2470934 w 2928136"/>
              <a:gd name="connsiteY5" fmla="*/ 1696096 h 5578260"/>
              <a:gd name="connsiteX6" fmla="*/ 0 w 2928136"/>
              <a:gd name="connsiteY6" fmla="*/ 1053958 h 5578260"/>
              <a:gd name="connsiteX7" fmla="*/ 0 w 2928136"/>
              <a:gd name="connsiteY7" fmla="*/ 1053955 h 5578260"/>
              <a:gd name="connsiteX0" fmla="*/ 0 w 2928136"/>
              <a:gd name="connsiteY0" fmla="*/ 1053955 h 5578260"/>
              <a:gd name="connsiteX1" fmla="*/ 690002 w 2928136"/>
              <a:gd name="connsiteY1" fmla="*/ 4740060 h 5578260"/>
              <a:gd name="connsiteX2" fmla="*/ 958067 w 2928136"/>
              <a:gd name="connsiteY2" fmla="*/ 1554822 h 5578260"/>
              <a:gd name="connsiteX3" fmla="*/ 2928136 w 2928136"/>
              <a:gd name="connsiteY3" fmla="*/ 107023 h 5578260"/>
              <a:gd name="connsiteX4" fmla="*/ 228600 w 2928136"/>
              <a:gd name="connsiteY4" fmla="*/ 2501761 h 5578260"/>
              <a:gd name="connsiteX5" fmla="*/ 2470934 w 2928136"/>
              <a:gd name="connsiteY5" fmla="*/ 1696096 h 5578260"/>
              <a:gd name="connsiteX6" fmla="*/ 0 w 2928136"/>
              <a:gd name="connsiteY6" fmla="*/ 1053958 h 5578260"/>
              <a:gd name="connsiteX7" fmla="*/ 0 w 2928136"/>
              <a:gd name="connsiteY7" fmla="*/ 1053955 h 5578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8136" h="5578260">
                <a:moveTo>
                  <a:pt x="0" y="1053955"/>
                </a:moveTo>
                <a:cubicBezTo>
                  <a:pt x="849961" y="667873"/>
                  <a:pt x="530324" y="4656582"/>
                  <a:pt x="690002" y="4740060"/>
                </a:cubicBezTo>
                <a:cubicBezTo>
                  <a:pt x="746344" y="4782326"/>
                  <a:pt x="625000" y="1780895"/>
                  <a:pt x="958067" y="1554822"/>
                </a:cubicBezTo>
                <a:cubicBezTo>
                  <a:pt x="1204042" y="2617693"/>
                  <a:pt x="2516314" y="0"/>
                  <a:pt x="2928136" y="107023"/>
                </a:cubicBezTo>
                <a:cubicBezTo>
                  <a:pt x="1435513" y="2045643"/>
                  <a:pt x="468189" y="5267469"/>
                  <a:pt x="228600" y="2501761"/>
                </a:cubicBezTo>
                <a:cubicBezTo>
                  <a:pt x="360324" y="5578260"/>
                  <a:pt x="2153781" y="2236695"/>
                  <a:pt x="2470934" y="1696096"/>
                </a:cubicBezTo>
                <a:cubicBezTo>
                  <a:pt x="429222" y="2772608"/>
                  <a:pt x="411822" y="1160981"/>
                  <a:pt x="0" y="1053958"/>
                </a:cubicBezTo>
                <a:lnTo>
                  <a:pt x="0" y="1053955"/>
                </a:lnTo>
                <a:close/>
              </a:path>
            </a:pathLst>
          </a:custGeom>
          <a:gradFill>
            <a:gsLst>
              <a:gs pos="25000">
                <a:schemeClr val="tx1"/>
              </a:gs>
              <a:gs pos="100000">
                <a:schemeClr val="tx1">
                  <a:lumMod val="75000"/>
                  <a:lumOff val="25000"/>
                </a:schemeClr>
              </a:gs>
            </a:gsLst>
            <a:lin ang="5400000" scaled="0"/>
          </a:gradFill>
          <a:ln>
            <a:noFill/>
          </a:ln>
          <a:effectLst>
            <a:outerShdw blurRad="63500" sx="101000" sy="101000" algn="ctr" rotWithShape="0">
              <a:schemeClr val="tx1">
                <a:lumMod val="75000"/>
                <a:lumOff val="25000"/>
                <a:alpha val="40000"/>
              </a:schemeClr>
            </a:outerShdw>
            <a:reflection blurRad="6350" stA="35000" endA="100" endPos="40000" dist="101600" dir="5400000" sy="-100000" algn="bl" rotWithShape="0"/>
          </a:effectLst>
          <a:scene3d>
            <a:camera prst="orthographicFront"/>
            <a:lightRig rig="morning" dir="t">
              <a:rot lat="0" lon="0" rev="12600000"/>
            </a:lightRig>
          </a:scene3d>
          <a:sp3d>
            <a:bevelT w="25400" h="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7" name="Group 32"/>
          <p:cNvGrpSpPr/>
          <p:nvPr/>
        </p:nvGrpSpPr>
        <p:grpSpPr>
          <a:xfrm>
            <a:off x="6941417" y="5105400"/>
            <a:ext cx="2238442" cy="2005669"/>
            <a:chOff x="2810256" y="4943398"/>
            <a:chExt cx="2238442" cy="2005669"/>
          </a:xfrm>
        </p:grpSpPr>
        <p:sp>
          <p:nvSpPr>
            <p:cNvPr id="10" name="Freeform 9"/>
            <p:cNvSpPr>
              <a:spLocks noChangeAspect="1"/>
            </p:cNvSpPr>
            <p:nvPr/>
          </p:nvSpPr>
          <p:spPr>
            <a:xfrm rot="6563566" flipH="1" flipV="1">
              <a:off x="2928137" y="5442737"/>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0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 name="Freeform 7"/>
            <p:cNvSpPr>
              <a:spLocks noChangeAspect="1"/>
            </p:cNvSpPr>
            <p:nvPr/>
          </p:nvSpPr>
          <p:spPr>
            <a:xfrm rot="6563566" flipH="1" flipV="1">
              <a:off x="3359071" y="4825517"/>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35000"/>
                  </a:schemeClr>
                </a:gs>
                <a:gs pos="100000">
                  <a:schemeClr val="tx1">
                    <a:alpha val="2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Freeform 8"/>
            <p:cNvSpPr>
              <a:spLocks noChangeAspect="1"/>
            </p:cNvSpPr>
            <p:nvPr/>
          </p:nvSpPr>
          <p:spPr>
            <a:xfrm rot="6563566" flipH="1" flipV="1">
              <a:off x="3613937" y="5236996"/>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5000"/>
                  </a:schemeClr>
                </a:gs>
                <a:gs pos="100000">
                  <a:schemeClr val="tx1">
                    <a:alpha val="1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Freeform 12"/>
            <p:cNvSpPr>
              <a:spLocks noChangeAspect="1"/>
            </p:cNvSpPr>
            <p:nvPr/>
          </p:nvSpPr>
          <p:spPr>
            <a:xfrm rot="6563566" flipH="1" flipV="1">
              <a:off x="3209136" y="5914804"/>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10000"/>
                  </a:schemeClr>
                </a:gs>
                <a:gs pos="100000">
                  <a:schemeClr val="tx1">
                    <a:alpha val="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Freeform 15"/>
            <p:cNvSpPr>
              <a:spLocks noChangeAspect="1"/>
            </p:cNvSpPr>
            <p:nvPr/>
          </p:nvSpPr>
          <p:spPr>
            <a:xfrm rot="6563566" flipH="1" flipV="1">
              <a:off x="4014435" y="565845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15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38BDC34-430A-4319-91D9-806694CFDDB4}"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6AAEA-4885-4F27-9BA9-13F9706499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65163"/>
            <a:ext cx="1411288" cy="54610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989138" y="665163"/>
            <a:ext cx="4487862" cy="5461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38BDC34-430A-4319-91D9-806694CFDDB4}"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6AAEA-4885-4F27-9BA9-13F9706499D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38BDC34-430A-4319-91D9-806694CFDDB4}" type="datetimeFigureOut">
              <a:rPr lang="en-US" smtClean="0"/>
              <a:pPr/>
              <a:t>7/12/2016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6AAEA-4885-4F27-9BA9-13F9706499D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538413"/>
            <a:ext cx="6665913" cy="1362075"/>
          </a:xfrm>
        </p:spPr>
        <p:txBody>
          <a:bodyPr vert="horz" lIns="91440" tIns="45720" rIns="91440" bIns="45720" rtlCol="0" anchor="b" anchorCtr="0">
            <a:normAutofit/>
          </a:bodyPr>
          <a:lstStyle>
            <a:lvl1pPr algn="r" defTabSz="914400" rtl="0" eaLnBrk="1" latinLnBrk="0" hangingPunct="1">
              <a:spcBef>
                <a:spcPct val="0"/>
              </a:spcBef>
              <a:buNone/>
              <a:defRPr sz="3600" kern="1200">
                <a:gradFill>
                  <a:gsLst>
                    <a:gs pos="0">
                      <a:schemeClr val="tx1">
                        <a:alpha val="90000"/>
                      </a:schemeClr>
                    </a:gs>
                    <a:gs pos="50000">
                      <a:schemeClr val="tx1">
                        <a:lumMod val="75000"/>
                        <a:lumOff val="25000"/>
                        <a:alpha val="90000"/>
                      </a:schemeClr>
                    </a:gs>
                    <a:gs pos="100000">
                      <a:schemeClr val="tx1">
                        <a:lumMod val="50000"/>
                        <a:lumOff val="50000"/>
                        <a:alpha val="90000"/>
                      </a:schemeClr>
                    </a:gs>
                  </a:gsLst>
                  <a:lin ang="5400000" scaled="0"/>
                </a:gra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3352799" y="3910013"/>
            <a:ext cx="4532313" cy="814387"/>
          </a:xfrm>
        </p:spPr>
        <p:txBody>
          <a:bodyPr vert="horz" lIns="91440" tIns="45720" rIns="91440" bIns="45720" rtlCol="0">
            <a:normAutofit/>
          </a:bodyPr>
          <a:lstStyle>
            <a:lvl1pPr marL="0" indent="0" algn="r" defTabSz="914400" rtl="0" eaLnBrk="1" latinLnBrk="0" hangingPunct="1">
              <a:spcBef>
                <a:spcPts val="2000"/>
              </a:spcBef>
              <a:buClr>
                <a:schemeClr val="tx1"/>
              </a:buClr>
              <a:buSzPct val="80000"/>
              <a:buFont typeface="Wingdings" pitchFamily="2" charset="2"/>
              <a:buNone/>
              <a:defRPr sz="1800" kern="1200" spc="100" baseline="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525768"/>
            <a:ext cx="2133600" cy="256032"/>
          </a:xfrm>
        </p:spPr>
        <p:txBody>
          <a:bodyPr/>
          <a:lstStyle>
            <a:lvl1pPr algn="l">
              <a:defRPr/>
            </a:lvl1pPr>
          </a:lstStyle>
          <a:p>
            <a:fld id="{538BDC34-430A-4319-91D9-806694CFDDB4}" type="datetimeFigureOut">
              <a:rPr lang="en-US" smtClean="0"/>
              <a:pPr/>
              <a:t>7/12/2016</a:t>
            </a:fld>
            <a:endParaRPr lang="en-US"/>
          </a:p>
        </p:txBody>
      </p:sp>
      <p:sp>
        <p:nvSpPr>
          <p:cNvPr id="5" name="Footer Placeholder 4"/>
          <p:cNvSpPr>
            <a:spLocks noGrp="1"/>
          </p:cNvSpPr>
          <p:nvPr>
            <p:ph type="ftr" sz="quarter" idx="11"/>
          </p:nvPr>
        </p:nvSpPr>
        <p:spPr>
          <a:xfrm>
            <a:off x="457200" y="6261309"/>
            <a:ext cx="2895600" cy="255494"/>
          </a:xfrm>
        </p:spPr>
        <p:txBody>
          <a:bodyPr/>
          <a:lstStyle/>
          <a:p>
            <a:endParaRPr lang="en-US"/>
          </a:p>
        </p:txBody>
      </p:sp>
      <p:sp>
        <p:nvSpPr>
          <p:cNvPr id="6" name="Slide Number Placeholder 5"/>
          <p:cNvSpPr>
            <a:spLocks noGrp="1"/>
          </p:cNvSpPr>
          <p:nvPr>
            <p:ph type="sldNum" sz="quarter" idx="12"/>
          </p:nvPr>
        </p:nvSpPr>
        <p:spPr>
          <a:xfrm>
            <a:off x="8028432" y="6208059"/>
            <a:ext cx="1048872" cy="685800"/>
          </a:xfrm>
        </p:spPr>
        <p:txBody>
          <a:bodyPr/>
          <a:lstStyle/>
          <a:p>
            <a:fld id="{C806AAEA-4885-4F27-9BA9-13F9706499DB}" type="slidenum">
              <a:rPr lang="en-US" smtClean="0"/>
              <a:pPr/>
              <a:t>‹#›</a:t>
            </a:fld>
            <a:endParaRPr lang="en-US"/>
          </a:p>
        </p:txBody>
      </p:sp>
      <p:sp>
        <p:nvSpPr>
          <p:cNvPr id="7" name="Freeform 6"/>
          <p:cNvSpPr/>
          <p:nvPr/>
        </p:nvSpPr>
        <p:spPr>
          <a:xfrm rot="5400000" flipH="1" flipV="1">
            <a:off x="5782442" y="1304158"/>
            <a:ext cx="4208515" cy="3124199"/>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2685372 w 6756508"/>
              <a:gd name="connsiteY0" fmla="*/ 2531921 h 5551239"/>
              <a:gd name="connsiteX1" fmla="*/ 3643439 w 6756508"/>
              <a:gd name="connsiteY1" fmla="*/ 3032788 h 5551239"/>
              <a:gd name="connsiteX2" fmla="*/ 6756508 w 6756508"/>
              <a:gd name="connsiteY2" fmla="*/ 2423189 h 5551239"/>
              <a:gd name="connsiteX3" fmla="*/ 0 w 6756508"/>
              <a:gd name="connsiteY3" fmla="*/ 2498978 h 5551239"/>
              <a:gd name="connsiteX4" fmla="*/ 5384906 w 6756508"/>
              <a:gd name="connsiteY4" fmla="*/ 3174062 h 5551239"/>
              <a:gd name="connsiteX5" fmla="*/ 2685372 w 6756508"/>
              <a:gd name="connsiteY5" fmla="*/ 2531924 h 5551239"/>
              <a:gd name="connsiteX6" fmla="*/ 2685372 w 6756508"/>
              <a:gd name="connsiteY6" fmla="*/ 2531921 h 5551239"/>
              <a:gd name="connsiteX0" fmla="*/ 2685372 w 6756508"/>
              <a:gd name="connsiteY0" fmla="*/ 2531921 h 5663722"/>
              <a:gd name="connsiteX1" fmla="*/ 3643439 w 6756508"/>
              <a:gd name="connsiteY1" fmla="*/ 3032788 h 5663722"/>
              <a:gd name="connsiteX2" fmla="*/ 6756508 w 6756508"/>
              <a:gd name="connsiteY2" fmla="*/ 2423189 h 5663722"/>
              <a:gd name="connsiteX3" fmla="*/ 0 w 6756508"/>
              <a:gd name="connsiteY3" fmla="*/ 2498978 h 5663722"/>
              <a:gd name="connsiteX4" fmla="*/ 5384906 w 6756508"/>
              <a:gd name="connsiteY4" fmla="*/ 3174062 h 5663722"/>
              <a:gd name="connsiteX5" fmla="*/ 2685372 w 6756508"/>
              <a:gd name="connsiteY5" fmla="*/ 2531924 h 5663722"/>
              <a:gd name="connsiteX6" fmla="*/ 2685372 w 6756508"/>
              <a:gd name="connsiteY6" fmla="*/ 2531921 h 5663722"/>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56508" h="4203685">
                <a:moveTo>
                  <a:pt x="2685372" y="1071887"/>
                </a:moveTo>
                <a:cubicBezTo>
                  <a:pt x="3004728" y="1238842"/>
                  <a:pt x="3929746" y="843385"/>
                  <a:pt x="3643439" y="1572751"/>
                </a:cubicBezTo>
                <a:cubicBezTo>
                  <a:pt x="5291114" y="2384738"/>
                  <a:pt x="5802321" y="0"/>
                  <a:pt x="6756508" y="963152"/>
                </a:cubicBezTo>
                <a:cubicBezTo>
                  <a:pt x="5263885" y="2901772"/>
                  <a:pt x="583602" y="3607661"/>
                  <a:pt x="0" y="1038941"/>
                </a:cubicBezTo>
                <a:cubicBezTo>
                  <a:pt x="438400" y="4203685"/>
                  <a:pt x="5067753" y="2254624"/>
                  <a:pt x="5384906" y="1714025"/>
                </a:cubicBezTo>
                <a:cubicBezTo>
                  <a:pt x="4622906" y="1421925"/>
                  <a:pt x="3135294" y="1178910"/>
                  <a:pt x="2685372" y="1071887"/>
                </a:cubicBezTo>
                <a:close/>
              </a:path>
            </a:pathLst>
          </a:custGeom>
          <a:gradFill>
            <a:gsLst>
              <a:gs pos="25000">
                <a:schemeClr val="tx1"/>
              </a:gs>
              <a:gs pos="100000">
                <a:schemeClr val="tx1">
                  <a:lumMod val="75000"/>
                  <a:lumOff val="25000"/>
                </a:schemeClr>
              </a:gs>
            </a:gsLst>
            <a:lin ang="5400000" scaled="0"/>
          </a:gradFill>
          <a:ln>
            <a:noFill/>
          </a:ln>
          <a:effectLst>
            <a:outerShdw blurRad="63500" sx="101000" sy="101000" algn="ctr" rotWithShape="0">
              <a:schemeClr val="tx1">
                <a:lumMod val="75000"/>
                <a:lumOff val="25000"/>
                <a:alpha val="40000"/>
              </a:schemeClr>
            </a:outerShdw>
            <a:reflection blurRad="12050" stA="35000" endA="100" endPos="40000" dist="101600" dir="5400000" sy="-100000" algn="bl" rotWithShape="0"/>
          </a:effectLst>
          <a:scene3d>
            <a:camera prst="orthographicFront"/>
            <a:lightRig rig="morning" dir="t">
              <a:rot lat="0" lon="0" rev="6000000"/>
            </a:lightRig>
          </a:scene3d>
          <a:sp3d>
            <a:bevelT w="25400" h="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199" y="76200"/>
            <a:ext cx="6803679" cy="1371600"/>
          </a:xfrm>
        </p:spPr>
        <p:txBody>
          <a:bodyPr/>
          <a:lstStyle/>
          <a:p>
            <a:r>
              <a:rPr lang="en-US" smtClean="0"/>
              <a:t>Click to edit Master title style</a:t>
            </a:r>
            <a:endParaRPr/>
          </a:p>
        </p:txBody>
      </p:sp>
      <p:sp>
        <p:nvSpPr>
          <p:cNvPr id="3" name="Content Placeholder 2"/>
          <p:cNvSpPr>
            <a:spLocks noGrp="1"/>
          </p:cNvSpPr>
          <p:nvPr>
            <p:ph sz="half" idx="1"/>
          </p:nvPr>
        </p:nvSpPr>
        <p:spPr>
          <a:xfrm>
            <a:off x="1737360" y="1755648"/>
            <a:ext cx="3063240" cy="4394327"/>
          </a:xfrm>
        </p:spPr>
        <p:txBody>
          <a:bodyPr>
            <a:normAutofit/>
          </a:bodyPr>
          <a:lstStyle>
            <a:lvl1pPr>
              <a:defRPr sz="1800"/>
            </a:lvl1pPr>
            <a:lvl2pPr>
              <a:defRPr sz="1600"/>
            </a:lvl2pPr>
            <a:lvl3pPr>
              <a:defRPr sz="1600"/>
            </a:lvl3pPr>
            <a:lvl4pPr>
              <a:defRPr sz="1600"/>
            </a:lvl4pPr>
            <a:lvl5pPr>
              <a:defRPr sz="1600"/>
            </a:lvl5pPr>
            <a:lvl6pPr>
              <a:defRPr sz="1600" baseline="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959638" y="1755648"/>
            <a:ext cx="3063240" cy="4394327"/>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538BDC34-430A-4319-91D9-806694CFDDB4}" type="datetimeFigureOut">
              <a:rPr lang="en-US" smtClean="0"/>
              <a:pPr/>
              <a:t>7/12/2016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6AAEA-4885-4F27-9BA9-13F9706499D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51660" y="1722279"/>
            <a:ext cx="2834640" cy="639762"/>
          </a:xfrm>
        </p:spPr>
        <p:txBody>
          <a:bodyPr anchor="ctr" anchorCtr="0">
            <a:noAutofit/>
          </a:bodyPr>
          <a:lstStyle>
            <a:lvl1pPr marL="0" indent="0" algn="ctr">
              <a:buNone/>
              <a:defRPr sz="2000" b="1">
                <a:gradFill>
                  <a:gsLst>
                    <a:gs pos="0">
                      <a:schemeClr val="tx1"/>
                    </a:gs>
                    <a:gs pos="100000">
                      <a:schemeClr val="tx1">
                        <a:lumMod val="75000"/>
                        <a:lumOff val="25000"/>
                      </a:schemeClr>
                    </a:gs>
                  </a:gsLst>
                  <a:lin ang="54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073938" y="1722279"/>
            <a:ext cx="2834640" cy="639762"/>
          </a:xfrm>
        </p:spPr>
        <p:txBody>
          <a:bodyPr vert="horz" lIns="91440" tIns="45720" rIns="91440" bIns="45720" rtlCol="0" anchor="ctr" anchorCtr="0">
            <a:noAutofit/>
          </a:bodyPr>
          <a:lstStyle>
            <a:lvl1pPr marL="0" indent="0" algn="ctr">
              <a:buNone/>
              <a:defRPr sz="2000" b="1" kern="1200">
                <a:gradFill>
                  <a:gsLst>
                    <a:gs pos="0">
                      <a:schemeClr val="tx1"/>
                    </a:gs>
                    <a:gs pos="100000">
                      <a:schemeClr val="tx1">
                        <a:lumMod val="75000"/>
                        <a:lumOff val="25000"/>
                      </a:schemeClr>
                    </a:gs>
                  </a:gsLst>
                  <a:lin ang="5400000" scaled="0"/>
                </a:gra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ts val="2000"/>
              </a:spcBef>
              <a:buClr>
                <a:schemeClr val="tx1"/>
              </a:buClr>
              <a:buSzPct val="80000"/>
              <a:buFont typeface="Wingdings" pitchFamily="2" charset="2"/>
              <a:buNone/>
            </a:pPr>
            <a:r>
              <a:rPr lang="en-US" smtClean="0"/>
              <a:t>Click to edit Master text styles</a:t>
            </a:r>
          </a:p>
        </p:txBody>
      </p:sp>
      <p:sp>
        <p:nvSpPr>
          <p:cNvPr id="10" name="Freeform 9"/>
          <p:cNvSpPr/>
          <p:nvPr/>
        </p:nvSpPr>
        <p:spPr>
          <a:xfrm>
            <a:off x="1737360" y="2423160"/>
            <a:ext cx="3063240" cy="45720"/>
          </a:xfrm>
          <a:custGeom>
            <a:avLst/>
            <a:gdLst>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14800" h="5728260">
                <a:moveTo>
                  <a:pt x="134471" y="125506"/>
                </a:moveTo>
                <a:cubicBezTo>
                  <a:pt x="1456765" y="327212"/>
                  <a:pt x="2770095" y="0"/>
                  <a:pt x="4020671" y="125506"/>
                </a:cubicBezTo>
                <a:cubicBezTo>
                  <a:pt x="4114800" y="1963271"/>
                  <a:pt x="3859306" y="3756212"/>
                  <a:pt x="4020671" y="5611906"/>
                </a:cubicBezTo>
                <a:cubicBezTo>
                  <a:pt x="2792506" y="5459319"/>
                  <a:pt x="1425389" y="5728260"/>
                  <a:pt x="134471" y="5611906"/>
                </a:cubicBezTo>
                <a:cubicBezTo>
                  <a:pt x="0" y="3818965"/>
                  <a:pt x="313765" y="1963271"/>
                  <a:pt x="134471" y="125506"/>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Freeform 10"/>
          <p:cNvSpPr/>
          <p:nvPr/>
        </p:nvSpPr>
        <p:spPr>
          <a:xfrm>
            <a:off x="4959638" y="2423160"/>
            <a:ext cx="3063240" cy="45720"/>
          </a:xfrm>
          <a:custGeom>
            <a:avLst/>
            <a:gdLst>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14800" h="5728260">
                <a:moveTo>
                  <a:pt x="134471" y="125506"/>
                </a:moveTo>
                <a:cubicBezTo>
                  <a:pt x="1456765" y="327212"/>
                  <a:pt x="2770095" y="0"/>
                  <a:pt x="4020671" y="125506"/>
                </a:cubicBezTo>
                <a:cubicBezTo>
                  <a:pt x="4114800" y="1963271"/>
                  <a:pt x="3859306" y="3756212"/>
                  <a:pt x="4020671" y="5611906"/>
                </a:cubicBezTo>
                <a:cubicBezTo>
                  <a:pt x="2792506" y="5459319"/>
                  <a:pt x="1425389" y="5728260"/>
                  <a:pt x="134471" y="5611906"/>
                </a:cubicBezTo>
                <a:cubicBezTo>
                  <a:pt x="0" y="3818965"/>
                  <a:pt x="313765" y="1963271"/>
                  <a:pt x="134471" y="125506"/>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 name="Title 1"/>
          <p:cNvSpPr>
            <a:spLocks noGrp="1"/>
          </p:cNvSpPr>
          <p:nvPr>
            <p:ph type="title"/>
          </p:nvPr>
        </p:nvSpPr>
        <p:spPr>
          <a:xfrm>
            <a:off x="1219199" y="76200"/>
            <a:ext cx="6803679" cy="1371600"/>
          </a:xfrm>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1737360" y="2590799"/>
            <a:ext cx="3063240" cy="3535363"/>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Content Placeholder 5"/>
          <p:cNvSpPr>
            <a:spLocks noGrp="1"/>
          </p:cNvSpPr>
          <p:nvPr>
            <p:ph sz="quarter" idx="4"/>
          </p:nvPr>
        </p:nvSpPr>
        <p:spPr>
          <a:xfrm>
            <a:off x="4959638" y="2590799"/>
            <a:ext cx="3063240" cy="3535363"/>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538BDC34-430A-4319-91D9-806694CFDDB4}" type="datetimeFigureOut">
              <a:rPr lang="en-US" smtClean="0"/>
              <a:pPr/>
              <a:t>7/12/2016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06AAEA-4885-4F27-9BA9-13F9706499D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38BDC34-430A-4319-91D9-806694CFDDB4}" type="datetimeFigureOut">
              <a:rPr lang="en-US" smtClean="0"/>
              <a:pPr/>
              <a:t>7/12/2016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06AAEA-4885-4F27-9BA9-13F9706499DB}" type="slidenum">
              <a:rPr lang="en-US" smtClean="0"/>
              <a:pPr/>
              <a:t>‹#›</a:t>
            </a:fld>
            <a:endParaRPr lang="en-US"/>
          </a:p>
        </p:txBody>
      </p:sp>
      <p:grpSp>
        <p:nvGrpSpPr>
          <p:cNvPr id="6" name="Group 5"/>
          <p:cNvGrpSpPr/>
          <p:nvPr/>
        </p:nvGrpSpPr>
        <p:grpSpPr>
          <a:xfrm>
            <a:off x="7339001" y="5311513"/>
            <a:ext cx="1837944" cy="1533602"/>
            <a:chOff x="7339001" y="5311513"/>
            <a:chExt cx="1837944" cy="1533602"/>
          </a:xfrm>
        </p:grpSpPr>
        <p:sp>
          <p:nvSpPr>
            <p:cNvPr id="7" name="Freeform 6"/>
            <p:cNvSpPr>
              <a:spLocks noChangeAspect="1"/>
            </p:cNvSpPr>
            <p:nvPr/>
          </p:nvSpPr>
          <p:spPr>
            <a:xfrm rot="6563566" flipH="1" flipV="1">
              <a:off x="7456882" y="581085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0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 name="Freeform 7"/>
            <p:cNvSpPr>
              <a:spLocks noChangeAspect="1"/>
            </p:cNvSpPr>
            <p:nvPr/>
          </p:nvSpPr>
          <p:spPr>
            <a:xfrm rot="6563566" flipH="1" flipV="1">
              <a:off x="7887816" y="519363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35000"/>
                  </a:schemeClr>
                </a:gs>
                <a:gs pos="100000">
                  <a:schemeClr val="tx1">
                    <a:alpha val="2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Freeform 8"/>
            <p:cNvSpPr>
              <a:spLocks noChangeAspect="1"/>
            </p:cNvSpPr>
            <p:nvPr/>
          </p:nvSpPr>
          <p:spPr>
            <a:xfrm rot="6563566" flipH="1" flipV="1">
              <a:off x="8142682" y="5605111"/>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5000"/>
                  </a:schemeClr>
                </a:gs>
                <a:gs pos="100000">
                  <a:schemeClr val="tx1">
                    <a:alpha val="1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BDC34-430A-4319-91D9-806694CFDDB4}" type="datetimeFigureOut">
              <a:rPr lang="en-US" smtClean="0"/>
              <a:pPr/>
              <a:t>7/12/2016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06AAEA-4885-4F27-9BA9-13F9706499DB}" type="slidenum">
              <a:rPr lang="en-US" smtClean="0"/>
              <a:pPr/>
              <a:t>‹#›</a:t>
            </a:fld>
            <a:endParaRPr lang="en-US"/>
          </a:p>
        </p:txBody>
      </p:sp>
      <p:grpSp>
        <p:nvGrpSpPr>
          <p:cNvPr id="8" name="Group 7"/>
          <p:cNvGrpSpPr/>
          <p:nvPr/>
        </p:nvGrpSpPr>
        <p:grpSpPr>
          <a:xfrm>
            <a:off x="7339001" y="5311513"/>
            <a:ext cx="1837944" cy="1533602"/>
            <a:chOff x="7339001" y="5311513"/>
            <a:chExt cx="1837944" cy="1533602"/>
          </a:xfrm>
        </p:grpSpPr>
        <p:sp>
          <p:nvSpPr>
            <p:cNvPr id="5" name="Freeform 4"/>
            <p:cNvSpPr>
              <a:spLocks noChangeAspect="1"/>
            </p:cNvSpPr>
            <p:nvPr/>
          </p:nvSpPr>
          <p:spPr>
            <a:xfrm rot="6563566" flipH="1" flipV="1">
              <a:off x="7456882" y="581085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0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 name="Freeform 5"/>
            <p:cNvSpPr>
              <a:spLocks noChangeAspect="1"/>
            </p:cNvSpPr>
            <p:nvPr/>
          </p:nvSpPr>
          <p:spPr>
            <a:xfrm rot="6563566" flipH="1" flipV="1">
              <a:off x="7887816" y="519363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35000"/>
                  </a:schemeClr>
                </a:gs>
                <a:gs pos="100000">
                  <a:schemeClr val="tx1">
                    <a:alpha val="2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 name="Freeform 6"/>
            <p:cNvSpPr>
              <a:spLocks noChangeAspect="1"/>
            </p:cNvSpPr>
            <p:nvPr/>
          </p:nvSpPr>
          <p:spPr>
            <a:xfrm rot="6563566" flipH="1" flipV="1">
              <a:off x="8142682" y="5605111"/>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5000"/>
                  </a:schemeClr>
                </a:gs>
                <a:gs pos="100000">
                  <a:schemeClr val="tx1">
                    <a:alpha val="1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0" y="649941"/>
            <a:ext cx="3886200" cy="5486400"/>
          </a:xfrm>
        </p:spPr>
        <p:txBody>
          <a:bodyPr>
            <a:normAutofit/>
          </a:bodyPr>
          <a:lstStyle>
            <a:lvl1pPr>
              <a:defRPr sz="2200"/>
            </a:lvl1pPr>
            <a:lvl2pPr>
              <a:defRPr sz="22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538BDC34-430A-4319-91D9-806694CFDDB4}" type="datetimeFigureOut">
              <a:rPr lang="en-US" smtClean="0"/>
              <a:pPr/>
              <a:t>7/12/2016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6AAEA-4885-4F27-9BA9-13F9706499DB}" type="slidenum">
              <a:rPr lang="en-US" smtClean="0"/>
              <a:pPr/>
              <a:t>‹#›</a:t>
            </a:fld>
            <a:endParaRPr lang="en-US"/>
          </a:p>
        </p:txBody>
      </p:sp>
      <p:sp>
        <p:nvSpPr>
          <p:cNvPr id="4" name="Text Placeholder 3"/>
          <p:cNvSpPr>
            <a:spLocks noGrp="1"/>
          </p:cNvSpPr>
          <p:nvPr>
            <p:ph type="body" sz="half" idx="2"/>
          </p:nvPr>
        </p:nvSpPr>
        <p:spPr>
          <a:xfrm>
            <a:off x="1815353" y="2516841"/>
            <a:ext cx="2514600" cy="27432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815353" y="1526241"/>
            <a:ext cx="2514600" cy="914400"/>
          </a:xfrm>
        </p:spPr>
        <p:txBody>
          <a:bodyPr anchor="b">
            <a:normAutofit/>
          </a:bodyPr>
          <a:lstStyle>
            <a:lvl1pPr algn="l">
              <a:defRPr sz="2200" b="1"/>
            </a:lvl1pPr>
          </a:lstStyle>
          <a:p>
            <a:r>
              <a:rPr lang="en-US" smtClean="0"/>
              <a:t>Click to edit Master title style</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4666129" y="523718"/>
            <a:ext cx="4114800" cy="5728260"/>
          </a:xfrm>
          <a:custGeom>
            <a:avLst/>
            <a:gdLst>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14800" h="5728260">
                <a:moveTo>
                  <a:pt x="134471" y="125506"/>
                </a:moveTo>
                <a:cubicBezTo>
                  <a:pt x="1456765" y="327212"/>
                  <a:pt x="2770095" y="0"/>
                  <a:pt x="4020671" y="125506"/>
                </a:cubicBezTo>
                <a:cubicBezTo>
                  <a:pt x="4114800" y="1963271"/>
                  <a:pt x="3859306" y="3756212"/>
                  <a:pt x="4020671" y="5611906"/>
                </a:cubicBezTo>
                <a:cubicBezTo>
                  <a:pt x="2792506" y="5459319"/>
                  <a:pt x="1425389" y="5728260"/>
                  <a:pt x="134471" y="5611906"/>
                </a:cubicBezTo>
                <a:cubicBezTo>
                  <a:pt x="0" y="3818965"/>
                  <a:pt x="313765" y="1963271"/>
                  <a:pt x="134471" y="125506"/>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 name="Title 1"/>
          <p:cNvSpPr>
            <a:spLocks noGrp="1"/>
          </p:cNvSpPr>
          <p:nvPr>
            <p:ph type="title"/>
          </p:nvPr>
        </p:nvSpPr>
        <p:spPr>
          <a:xfrm>
            <a:off x="1819656" y="1527048"/>
            <a:ext cx="2514600" cy="914400"/>
          </a:xfrm>
        </p:spPr>
        <p:txBody>
          <a:bodyPr anchor="b">
            <a:normAutofit/>
          </a:bodyPr>
          <a:lstStyle>
            <a:lvl1pPr algn="l">
              <a:defRPr sz="2200" b="1"/>
            </a:lvl1pPr>
          </a:lstStyle>
          <a:p>
            <a:r>
              <a:rPr lang="en-US" smtClean="0"/>
              <a:t>Click to edit Master title style</a:t>
            </a:r>
            <a:endParaRPr/>
          </a:p>
        </p:txBody>
      </p:sp>
      <p:sp>
        <p:nvSpPr>
          <p:cNvPr id="3" name="Picture Placeholder 2"/>
          <p:cNvSpPr>
            <a:spLocks noGrp="1"/>
          </p:cNvSpPr>
          <p:nvPr>
            <p:ph type="pic" idx="1"/>
          </p:nvPr>
        </p:nvSpPr>
        <p:spPr>
          <a:xfrm>
            <a:off x="4937760" y="786384"/>
            <a:ext cx="3611880" cy="5212080"/>
          </a:xfrm>
          <a:effectLst>
            <a:softEdge rad="31750"/>
          </a:effectLst>
        </p:spPr>
        <p:txBody>
          <a:bodyPr>
            <a:normAutofit/>
          </a:bodyPr>
          <a:lstStyle>
            <a:lvl1pPr marL="0" indent="0">
              <a:buNone/>
              <a:defRPr sz="2200">
                <a:solidFill>
                  <a:schemeClr val="bg1">
                    <a:lumMod val="9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819656" y="2514600"/>
            <a:ext cx="2514600" cy="27432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8BDC34-430A-4319-91D9-806694CFDDB4}" type="datetimeFigureOut">
              <a:rPr lang="en-US" smtClean="0"/>
              <a:pPr/>
              <a:t>7/12/2016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6AAEA-4885-4F27-9BA9-13F9706499D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199" y="76200"/>
            <a:ext cx="6803679" cy="13716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981200" y="1752600"/>
            <a:ext cx="6041679"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5889279" y="6498874"/>
            <a:ext cx="2133600" cy="256032"/>
          </a:xfrm>
          <a:prstGeom prst="rect">
            <a:avLst/>
          </a:prstGeom>
        </p:spPr>
        <p:txBody>
          <a:bodyPr vert="horz" lIns="91440" tIns="45720" rIns="91440" bIns="0" rtlCol="0" anchor="ctr"/>
          <a:lstStyle>
            <a:lvl1pPr marL="0" algn="r" defTabSz="914400" rtl="0" eaLnBrk="1" latinLnBrk="0" hangingPunct="1">
              <a:defRPr sz="1000" b="1" kern="1200">
                <a:solidFill>
                  <a:schemeClr val="tx1">
                    <a:lumMod val="75000"/>
                    <a:lumOff val="25000"/>
                    <a:alpha val="40000"/>
                  </a:schemeClr>
                </a:solidFill>
                <a:latin typeface="+mj-lt"/>
                <a:ea typeface="+mn-ea"/>
                <a:cs typeface="+mn-cs"/>
              </a:defRPr>
            </a:lvl1pPr>
          </a:lstStyle>
          <a:p>
            <a:fld id="{538BDC34-430A-4319-91D9-806694CFDDB4}" type="datetimeFigureOut">
              <a:rPr lang="en-US" smtClean="0"/>
              <a:pPr/>
              <a:t>7/12/2016</a:t>
            </a:fld>
            <a:endParaRPr lang="en-US"/>
          </a:p>
        </p:txBody>
      </p:sp>
      <p:sp>
        <p:nvSpPr>
          <p:cNvPr id="5" name="Footer Placeholder 4"/>
          <p:cNvSpPr>
            <a:spLocks noGrp="1"/>
          </p:cNvSpPr>
          <p:nvPr>
            <p:ph type="ftr" sz="quarter" idx="3"/>
          </p:nvPr>
        </p:nvSpPr>
        <p:spPr>
          <a:xfrm>
            <a:off x="1981200" y="6499412"/>
            <a:ext cx="2895600" cy="255494"/>
          </a:xfrm>
          <a:prstGeom prst="rect">
            <a:avLst/>
          </a:prstGeom>
        </p:spPr>
        <p:txBody>
          <a:bodyPr vert="horz" lIns="91440" tIns="45720" rIns="91440" bIns="0" rtlCol="0" anchor="ctr"/>
          <a:lstStyle>
            <a:lvl1pPr marL="0" algn="l" defTabSz="914400" rtl="0" eaLnBrk="1" latinLnBrk="0" hangingPunct="1">
              <a:defRPr sz="1000" b="1" kern="1200">
                <a:solidFill>
                  <a:schemeClr val="tx1">
                    <a:lumMod val="75000"/>
                    <a:lumOff val="25000"/>
                    <a:alpha val="40000"/>
                  </a:schemeClr>
                </a:solidFill>
                <a:latin typeface="+mj-lt"/>
                <a:ea typeface="+mn-ea"/>
                <a:cs typeface="+mn-cs"/>
              </a:defRPr>
            </a:lvl1pPr>
          </a:lstStyle>
          <a:p>
            <a:endParaRPr lang="en-US"/>
          </a:p>
        </p:txBody>
      </p:sp>
      <p:sp>
        <p:nvSpPr>
          <p:cNvPr id="6" name="Slide Number Placeholder 5"/>
          <p:cNvSpPr>
            <a:spLocks noGrp="1"/>
          </p:cNvSpPr>
          <p:nvPr>
            <p:ph type="sldNum" sz="quarter" idx="4"/>
          </p:nvPr>
        </p:nvSpPr>
        <p:spPr>
          <a:xfrm>
            <a:off x="8027894" y="6208059"/>
            <a:ext cx="1048872" cy="685800"/>
          </a:xfrm>
          <a:prstGeom prst="rect">
            <a:avLst/>
          </a:prstGeom>
        </p:spPr>
        <p:txBody>
          <a:bodyPr vert="horz" lIns="91440" tIns="45720" rIns="91440" bIns="0" rtlCol="0" anchor="ctr"/>
          <a:lstStyle>
            <a:lvl1pPr algn="r">
              <a:defRPr sz="2800" b="1">
                <a:solidFill>
                  <a:schemeClr val="tx1">
                    <a:lumMod val="75000"/>
                    <a:lumOff val="25000"/>
                    <a:alpha val="40000"/>
                  </a:schemeClr>
                </a:solidFill>
                <a:latin typeface="+mj-lt"/>
              </a:defRPr>
            </a:lvl1pPr>
          </a:lstStyle>
          <a:p>
            <a:fld id="{C806AAEA-4885-4F27-9BA9-13F9706499DB}" type="slidenum">
              <a:rPr lang="en-US" smtClean="0"/>
              <a:pPr/>
              <a:t>‹#›</a:t>
            </a:fld>
            <a:endParaRPr lang="en-US"/>
          </a:p>
        </p:txBody>
      </p:sp>
      <p:sp>
        <p:nvSpPr>
          <p:cNvPr id="8" name="Freeform 7"/>
          <p:cNvSpPr/>
          <p:nvPr/>
        </p:nvSpPr>
        <p:spPr>
          <a:xfrm>
            <a:off x="-990600" y="76200"/>
            <a:ext cx="3340100" cy="6629400"/>
          </a:xfrm>
          <a:custGeom>
            <a:avLst/>
            <a:gdLst>
              <a:gd name="connsiteX0" fmla="*/ 0 w 2057400"/>
              <a:gd name="connsiteY0" fmla="*/ 3238500 h 6477000"/>
              <a:gd name="connsiteX1" fmla="*/ 48274 w 2057400"/>
              <a:gd name="connsiteY1" fmla="*/ 2258072 h 6477000"/>
              <a:gd name="connsiteX2" fmla="*/ 1028706 w 2057400"/>
              <a:gd name="connsiteY2" fmla="*/ 1 h 6477000"/>
              <a:gd name="connsiteX3" fmla="*/ 2009129 w 2057400"/>
              <a:gd name="connsiteY3" fmla="*/ 2258077 h 6477000"/>
              <a:gd name="connsiteX4" fmla="*/ 2057403 w 2057400"/>
              <a:gd name="connsiteY4" fmla="*/ 3238502 h 6477000"/>
              <a:gd name="connsiteX5" fmla="*/ 2009129 w 2057400"/>
              <a:gd name="connsiteY5" fmla="*/ 4218929 h 6477000"/>
              <a:gd name="connsiteX6" fmla="*/ 1028701 w 2057400"/>
              <a:gd name="connsiteY6" fmla="*/ 6477002 h 6477000"/>
              <a:gd name="connsiteX7" fmla="*/ 48277 w 2057400"/>
              <a:gd name="connsiteY7" fmla="*/ 4218927 h 6477000"/>
              <a:gd name="connsiteX8" fmla="*/ 3 w 2057400"/>
              <a:gd name="connsiteY8" fmla="*/ 3238501 h 6477000"/>
              <a:gd name="connsiteX9" fmla="*/ 0 w 2057400"/>
              <a:gd name="connsiteY9" fmla="*/ 3238500 h 6477000"/>
              <a:gd name="connsiteX0" fmla="*/ 0 w 2057403"/>
              <a:gd name="connsiteY0" fmla="*/ 3238507 h 6477012"/>
              <a:gd name="connsiteX1" fmla="*/ 48274 w 2057403"/>
              <a:gd name="connsiteY1" fmla="*/ 2258079 h 6477012"/>
              <a:gd name="connsiteX2" fmla="*/ 1028706 w 2057403"/>
              <a:gd name="connsiteY2" fmla="*/ 8 h 6477012"/>
              <a:gd name="connsiteX3" fmla="*/ 2009129 w 2057403"/>
              <a:gd name="connsiteY3" fmla="*/ 2258084 h 6477012"/>
              <a:gd name="connsiteX4" fmla="*/ 2057403 w 2057403"/>
              <a:gd name="connsiteY4" fmla="*/ 3238509 h 6477012"/>
              <a:gd name="connsiteX5" fmla="*/ 2009129 w 2057403"/>
              <a:gd name="connsiteY5" fmla="*/ 4218936 h 6477012"/>
              <a:gd name="connsiteX6" fmla="*/ 1028701 w 2057403"/>
              <a:gd name="connsiteY6" fmla="*/ 6477009 h 6477012"/>
              <a:gd name="connsiteX7" fmla="*/ 48277 w 2057403"/>
              <a:gd name="connsiteY7" fmla="*/ 4218934 h 6477012"/>
              <a:gd name="connsiteX8" fmla="*/ 3 w 2057403"/>
              <a:gd name="connsiteY8" fmla="*/ 3238508 h 6477012"/>
              <a:gd name="connsiteX9" fmla="*/ 0 w 2057403"/>
              <a:gd name="connsiteY9" fmla="*/ 3238507 h 6477012"/>
              <a:gd name="connsiteX0" fmla="*/ 0 w 2057403"/>
              <a:gd name="connsiteY0" fmla="*/ 3238507 h 6477012"/>
              <a:gd name="connsiteX1" fmla="*/ 886474 w 2057403"/>
              <a:gd name="connsiteY1" fmla="*/ 2562879 h 6477012"/>
              <a:gd name="connsiteX2" fmla="*/ 1028706 w 2057403"/>
              <a:gd name="connsiteY2" fmla="*/ 8 h 6477012"/>
              <a:gd name="connsiteX3" fmla="*/ 2009129 w 2057403"/>
              <a:gd name="connsiteY3" fmla="*/ 2258084 h 6477012"/>
              <a:gd name="connsiteX4" fmla="*/ 2057403 w 2057403"/>
              <a:gd name="connsiteY4" fmla="*/ 3238509 h 6477012"/>
              <a:gd name="connsiteX5" fmla="*/ 2009129 w 2057403"/>
              <a:gd name="connsiteY5" fmla="*/ 4218936 h 6477012"/>
              <a:gd name="connsiteX6" fmla="*/ 1028701 w 2057403"/>
              <a:gd name="connsiteY6" fmla="*/ 6477009 h 6477012"/>
              <a:gd name="connsiteX7" fmla="*/ 48277 w 2057403"/>
              <a:gd name="connsiteY7" fmla="*/ 4218934 h 6477012"/>
              <a:gd name="connsiteX8" fmla="*/ 3 w 2057403"/>
              <a:gd name="connsiteY8" fmla="*/ 3238508 h 6477012"/>
              <a:gd name="connsiteX9" fmla="*/ 0 w 2057403"/>
              <a:gd name="connsiteY9" fmla="*/ 3238507 h 6477012"/>
              <a:gd name="connsiteX0" fmla="*/ 0 w 2057403"/>
              <a:gd name="connsiteY0" fmla="*/ 3238507 h 6477012"/>
              <a:gd name="connsiteX1" fmla="*/ 886474 w 2057403"/>
              <a:gd name="connsiteY1" fmla="*/ 2562879 h 6477012"/>
              <a:gd name="connsiteX2" fmla="*/ 1028706 w 2057403"/>
              <a:gd name="connsiteY2" fmla="*/ 8 h 6477012"/>
              <a:gd name="connsiteX3" fmla="*/ 2009129 w 2057403"/>
              <a:gd name="connsiteY3" fmla="*/ 2258084 h 6477012"/>
              <a:gd name="connsiteX4" fmla="*/ 2057403 w 2057403"/>
              <a:gd name="connsiteY4" fmla="*/ 3238509 h 6477012"/>
              <a:gd name="connsiteX5" fmla="*/ 2009129 w 2057403"/>
              <a:gd name="connsiteY5" fmla="*/ 4218936 h 6477012"/>
              <a:gd name="connsiteX6" fmla="*/ 1028701 w 2057403"/>
              <a:gd name="connsiteY6" fmla="*/ 6477009 h 6477012"/>
              <a:gd name="connsiteX7" fmla="*/ 48277 w 2057403"/>
              <a:gd name="connsiteY7" fmla="*/ 4218934 h 6477012"/>
              <a:gd name="connsiteX8" fmla="*/ 3 w 2057403"/>
              <a:gd name="connsiteY8" fmla="*/ 3238508 h 6477012"/>
              <a:gd name="connsiteX9" fmla="*/ 0 w 2057403"/>
              <a:gd name="connsiteY9" fmla="*/ 3238507 h 6477012"/>
              <a:gd name="connsiteX0" fmla="*/ 593235 w 2650638"/>
              <a:gd name="connsiteY0" fmla="*/ 3238507 h 6477012"/>
              <a:gd name="connsiteX1" fmla="*/ 1479709 w 2650638"/>
              <a:gd name="connsiteY1" fmla="*/ 2562879 h 6477012"/>
              <a:gd name="connsiteX2" fmla="*/ 1621941 w 2650638"/>
              <a:gd name="connsiteY2" fmla="*/ 8 h 6477012"/>
              <a:gd name="connsiteX3" fmla="*/ 2602364 w 2650638"/>
              <a:gd name="connsiteY3" fmla="*/ 2258084 h 6477012"/>
              <a:gd name="connsiteX4" fmla="*/ 2650638 w 2650638"/>
              <a:gd name="connsiteY4" fmla="*/ 3238509 h 6477012"/>
              <a:gd name="connsiteX5" fmla="*/ 2602364 w 2650638"/>
              <a:gd name="connsiteY5" fmla="*/ 4218936 h 6477012"/>
              <a:gd name="connsiteX6" fmla="*/ 1621936 w 2650638"/>
              <a:gd name="connsiteY6" fmla="*/ 6477009 h 6477012"/>
              <a:gd name="connsiteX7" fmla="*/ 641512 w 2650638"/>
              <a:gd name="connsiteY7" fmla="*/ 4218934 h 6477012"/>
              <a:gd name="connsiteX8" fmla="*/ 593238 w 2650638"/>
              <a:gd name="connsiteY8" fmla="*/ 3238508 h 6477012"/>
              <a:gd name="connsiteX9" fmla="*/ 593235 w 2650638"/>
              <a:gd name="connsiteY9" fmla="*/ 3238507 h 6477012"/>
              <a:gd name="connsiteX0" fmla="*/ 593235 w 3406086"/>
              <a:gd name="connsiteY0" fmla="*/ 3238507 h 6477012"/>
              <a:gd name="connsiteX1" fmla="*/ 1479709 w 3406086"/>
              <a:gd name="connsiteY1" fmla="*/ 2562879 h 6477012"/>
              <a:gd name="connsiteX2" fmla="*/ 1621941 w 3406086"/>
              <a:gd name="connsiteY2" fmla="*/ 8 h 6477012"/>
              <a:gd name="connsiteX3" fmla="*/ 2602364 w 3406086"/>
              <a:gd name="connsiteY3" fmla="*/ 2258084 h 6477012"/>
              <a:gd name="connsiteX4" fmla="*/ 2650638 w 3406086"/>
              <a:gd name="connsiteY4" fmla="*/ 3238509 h 6477012"/>
              <a:gd name="connsiteX5" fmla="*/ 2602364 w 3406086"/>
              <a:gd name="connsiteY5" fmla="*/ 4218936 h 6477012"/>
              <a:gd name="connsiteX6" fmla="*/ 1621936 w 3406086"/>
              <a:gd name="connsiteY6" fmla="*/ 6477009 h 6477012"/>
              <a:gd name="connsiteX7" fmla="*/ 641512 w 3406086"/>
              <a:gd name="connsiteY7" fmla="*/ 4218934 h 6477012"/>
              <a:gd name="connsiteX8" fmla="*/ 593238 w 3406086"/>
              <a:gd name="connsiteY8" fmla="*/ 3238508 h 6477012"/>
              <a:gd name="connsiteX9" fmla="*/ 593235 w 3406086"/>
              <a:gd name="connsiteY9" fmla="*/ 3238507 h 6477012"/>
              <a:gd name="connsiteX0" fmla="*/ 593235 w 3406086"/>
              <a:gd name="connsiteY0" fmla="*/ 3238507 h 6477012"/>
              <a:gd name="connsiteX1" fmla="*/ 1479709 w 3406086"/>
              <a:gd name="connsiteY1" fmla="*/ 2562879 h 6477012"/>
              <a:gd name="connsiteX2" fmla="*/ 1621941 w 3406086"/>
              <a:gd name="connsiteY2" fmla="*/ 8 h 6477012"/>
              <a:gd name="connsiteX3" fmla="*/ 2602364 w 3406086"/>
              <a:gd name="connsiteY3" fmla="*/ 2258084 h 6477012"/>
              <a:gd name="connsiteX4" fmla="*/ 2650638 w 3406086"/>
              <a:gd name="connsiteY4" fmla="*/ 3238509 h 6477012"/>
              <a:gd name="connsiteX5" fmla="*/ 2602364 w 3406086"/>
              <a:gd name="connsiteY5" fmla="*/ 4218936 h 6477012"/>
              <a:gd name="connsiteX6" fmla="*/ 1621936 w 3406086"/>
              <a:gd name="connsiteY6" fmla="*/ 6477009 h 6477012"/>
              <a:gd name="connsiteX7" fmla="*/ 641512 w 3406086"/>
              <a:gd name="connsiteY7" fmla="*/ 4218934 h 6477012"/>
              <a:gd name="connsiteX8" fmla="*/ 593238 w 3406086"/>
              <a:gd name="connsiteY8" fmla="*/ 3238508 h 6477012"/>
              <a:gd name="connsiteX9" fmla="*/ 593235 w 3406086"/>
              <a:gd name="connsiteY9" fmla="*/ 3238507 h 6477012"/>
              <a:gd name="connsiteX0" fmla="*/ 593235 w 3406086"/>
              <a:gd name="connsiteY0" fmla="*/ 3238507 h 6477012"/>
              <a:gd name="connsiteX1" fmla="*/ 1479709 w 3406086"/>
              <a:gd name="connsiteY1" fmla="*/ 2562879 h 6477012"/>
              <a:gd name="connsiteX2" fmla="*/ 1621941 w 3406086"/>
              <a:gd name="connsiteY2" fmla="*/ 8 h 6477012"/>
              <a:gd name="connsiteX3" fmla="*/ 2602364 w 3406086"/>
              <a:gd name="connsiteY3" fmla="*/ 2258084 h 6477012"/>
              <a:gd name="connsiteX4" fmla="*/ 1964838 w 3406086"/>
              <a:gd name="connsiteY4" fmla="*/ 2628909 h 6477012"/>
              <a:gd name="connsiteX5" fmla="*/ 2602364 w 3406086"/>
              <a:gd name="connsiteY5" fmla="*/ 4218936 h 6477012"/>
              <a:gd name="connsiteX6" fmla="*/ 1621936 w 3406086"/>
              <a:gd name="connsiteY6" fmla="*/ 6477009 h 6477012"/>
              <a:gd name="connsiteX7" fmla="*/ 641512 w 3406086"/>
              <a:gd name="connsiteY7" fmla="*/ 4218934 h 6477012"/>
              <a:gd name="connsiteX8" fmla="*/ 593238 w 3406086"/>
              <a:gd name="connsiteY8" fmla="*/ 3238508 h 6477012"/>
              <a:gd name="connsiteX9" fmla="*/ 593235 w 3406086"/>
              <a:gd name="connsiteY9" fmla="*/ 3238507 h 6477012"/>
              <a:gd name="connsiteX0" fmla="*/ 593235 w 3406086"/>
              <a:gd name="connsiteY0" fmla="*/ 3238507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7" fmla="*/ 593238 w 3406086"/>
              <a:gd name="connsiteY7" fmla="*/ 3238508 h 6477009"/>
              <a:gd name="connsiteX8" fmla="*/ 593235 w 3406086"/>
              <a:gd name="connsiteY8" fmla="*/ 3238507 h 6477009"/>
              <a:gd name="connsiteX0" fmla="*/ 593235 w 3406086"/>
              <a:gd name="connsiteY0" fmla="*/ 3238507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7" fmla="*/ 593238 w 3406086"/>
              <a:gd name="connsiteY7" fmla="*/ 3238508 h 6477009"/>
              <a:gd name="connsiteX8" fmla="*/ 593235 w 3406086"/>
              <a:gd name="connsiteY8" fmla="*/ 3238507 h 6477009"/>
              <a:gd name="connsiteX0" fmla="*/ 593238 w 3406086"/>
              <a:gd name="connsiteY0" fmla="*/ 3238508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7" fmla="*/ 593238 w 3406086"/>
              <a:gd name="connsiteY7" fmla="*/ 3238508 h 6477009"/>
              <a:gd name="connsiteX0" fmla="*/ 641512 w 3406086"/>
              <a:gd name="connsiteY0" fmla="*/ 42189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17780" h="6477009">
                <a:moveTo>
                  <a:pt x="1860712" y="2923534"/>
                </a:moveTo>
                <a:cubicBezTo>
                  <a:pt x="1944660" y="1493706"/>
                  <a:pt x="1492916" y="2558773"/>
                  <a:pt x="1479709" y="2562879"/>
                </a:cubicBezTo>
                <a:cubicBezTo>
                  <a:pt x="3317780" y="1849120"/>
                  <a:pt x="1173778" y="0"/>
                  <a:pt x="1621941" y="8"/>
                </a:cubicBezTo>
                <a:cubicBezTo>
                  <a:pt x="0" y="1257313"/>
                  <a:pt x="2466688" y="913421"/>
                  <a:pt x="2602364" y="2258084"/>
                </a:cubicBezTo>
                <a:cubicBezTo>
                  <a:pt x="2812155" y="1330547"/>
                  <a:pt x="2128243" y="1925755"/>
                  <a:pt x="1964838" y="2628909"/>
                </a:cubicBezTo>
                <a:cubicBezTo>
                  <a:pt x="1801433" y="3332063"/>
                  <a:pt x="1842490" y="6212005"/>
                  <a:pt x="1621936" y="6477009"/>
                </a:cubicBezTo>
                <a:cubicBezTo>
                  <a:pt x="1173776" y="6477006"/>
                  <a:pt x="3025088" y="1778999"/>
                  <a:pt x="1860712" y="2923534"/>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400" kern="1200">
          <a:gradFill>
            <a:gsLst>
              <a:gs pos="0">
                <a:schemeClr val="tx1">
                  <a:alpha val="90000"/>
                </a:schemeClr>
              </a:gs>
              <a:gs pos="50000">
                <a:schemeClr val="tx1">
                  <a:lumMod val="75000"/>
                  <a:lumOff val="25000"/>
                  <a:alpha val="90000"/>
                </a:schemeClr>
              </a:gs>
              <a:gs pos="100000">
                <a:schemeClr val="tx1">
                  <a:lumMod val="50000"/>
                  <a:lumOff val="50000"/>
                </a:schemeClr>
              </a:gs>
            </a:gsLst>
            <a:lin ang="5400000" scaled="0"/>
          </a:gradFill>
          <a:latin typeface="+mj-lt"/>
          <a:ea typeface="+mj-ea"/>
          <a:cs typeface="+mj-cs"/>
        </a:defRPr>
      </a:lvl1pPr>
    </p:titleStyle>
    <p:bodyStyle>
      <a:lvl1pPr marL="342900" indent="-342900" algn="l" defTabSz="914400" rtl="0" eaLnBrk="1" latinLnBrk="0" hangingPunct="1">
        <a:spcBef>
          <a:spcPts val="2000"/>
        </a:spcBef>
        <a:buClr>
          <a:schemeClr val="tx1"/>
        </a:buClr>
        <a:buSzPct val="80000"/>
        <a:buFont typeface="Wingdings" pitchFamily="2" charset="2"/>
        <a:buChar char="v"/>
        <a:defRPr sz="22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1pPr>
      <a:lvl2pPr marL="577850" indent="-228600" algn="l" defTabSz="914400" rtl="0" eaLnBrk="1" latinLnBrk="0" hangingPunct="1">
        <a:spcBef>
          <a:spcPts val="1200"/>
        </a:spcBef>
        <a:buSzPct val="100000"/>
        <a:buFont typeface="Wingdings" pitchFamily="2" charset="2"/>
        <a:buChar char=""/>
        <a:defRPr sz="22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2pPr>
      <a:lvl3pPr marL="806450" indent="-228600" algn="l" defTabSz="914400" rtl="0" eaLnBrk="1" latinLnBrk="0" hangingPunct="1">
        <a:spcBef>
          <a:spcPts val="1200"/>
        </a:spcBef>
        <a:buClr>
          <a:schemeClr val="accent4"/>
        </a:buClr>
        <a:buSzPct val="100000"/>
        <a:buFont typeface="Wingdings" pitchFamily="2" charset="2"/>
        <a:buChar char="w"/>
        <a:defRPr sz="20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3pPr>
      <a:lvl4pPr marL="1035050" indent="-228600" algn="l" defTabSz="914400" rtl="0" eaLnBrk="1" latinLnBrk="0" hangingPunct="1">
        <a:spcBef>
          <a:spcPts val="1200"/>
        </a:spcBef>
        <a:buClr>
          <a:schemeClr val="accent2"/>
        </a:buClr>
        <a:buFont typeface="Wingdings" pitchFamily="2" charset="2"/>
        <a:buChar char=""/>
        <a:defRPr sz="18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4pPr>
      <a:lvl5pPr marL="1263650" indent="-228600" algn="l" defTabSz="914400" rtl="0" eaLnBrk="1" latinLnBrk="0" hangingPunct="1">
        <a:spcBef>
          <a:spcPts val="1200"/>
        </a:spcBef>
        <a:buClr>
          <a:schemeClr val="accent3"/>
        </a:buClr>
        <a:buSzPct val="100000"/>
        <a:buFont typeface="Wingdings" pitchFamily="2" charset="2"/>
        <a:buChar char="w"/>
        <a:defRPr sz="16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5pPr>
      <a:lvl6pPr marL="1492250" indent="-228600" algn="l" defTabSz="914400" rtl="0" eaLnBrk="1" latinLnBrk="0" hangingPunct="1">
        <a:spcBef>
          <a:spcPts val="1200"/>
        </a:spcBef>
        <a:buClr>
          <a:schemeClr val="accent5"/>
        </a:buClr>
        <a:buFont typeface="Wingdings" pitchFamily="2" charset="2"/>
        <a:buChar char=""/>
        <a:defRPr sz="16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6pPr>
      <a:lvl7pPr marL="1720850" indent="-228600" algn="l" defTabSz="914400" rtl="0" eaLnBrk="1" latinLnBrk="0" hangingPunct="1">
        <a:spcBef>
          <a:spcPts val="1200"/>
        </a:spcBef>
        <a:buClr>
          <a:schemeClr val="accent6"/>
        </a:buClr>
        <a:buFont typeface="Wingdings" pitchFamily="2" charset="2"/>
        <a:buChar char=""/>
        <a:defRPr sz="16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7pPr>
      <a:lvl8pPr marL="1949450" indent="-228600" algn="l" defTabSz="914400" rtl="0" eaLnBrk="1" latinLnBrk="0" hangingPunct="1">
        <a:spcBef>
          <a:spcPts val="1200"/>
        </a:spcBef>
        <a:buFont typeface="Wingdings" pitchFamily="2" charset="2"/>
        <a:buChar char=""/>
        <a:defRPr sz="1600" kern="1200" baseline="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8pPr>
      <a:lvl9pPr marL="2178050" indent="-228600" algn="l" defTabSz="914400" rtl="0" eaLnBrk="1" latinLnBrk="0" hangingPunct="1">
        <a:spcBef>
          <a:spcPts val="1200"/>
        </a:spcBef>
        <a:buFont typeface="Wingdings" pitchFamily="2" charset="2"/>
        <a:buChar char=""/>
        <a:defRPr sz="1600" kern="1200" baseline="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4</a:t>
            </a:r>
            <a:br>
              <a:rPr lang="en-US" dirty="0" smtClean="0"/>
            </a:br>
            <a:r>
              <a:rPr lang="en-US" dirty="0" smtClean="0"/>
              <a:t>Law and Regulation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371600" y="274638"/>
            <a:ext cx="7315200" cy="1143000"/>
          </a:xfrm>
        </p:spPr>
        <p:txBody>
          <a:bodyPr rtlCol="0">
            <a:normAutofit fontScale="90000"/>
          </a:bodyPr>
          <a:lstStyle/>
          <a:p>
            <a:pPr eaLnBrk="1" fontAlgn="auto" hangingPunct="1">
              <a:spcAft>
                <a:spcPts val="0"/>
              </a:spcAft>
              <a:defRPr/>
            </a:pPr>
            <a:r>
              <a:rPr lang="en-US" sz="3600" b="1" dirty="0" smtClean="0"/>
              <a:t>Guidance in Performance of Practice</a:t>
            </a:r>
          </a:p>
        </p:txBody>
      </p:sp>
      <p:sp>
        <p:nvSpPr>
          <p:cNvPr id="101379" name="Rectangle 3"/>
          <p:cNvSpPr>
            <a:spLocks noGrp="1" noChangeArrowheads="1"/>
          </p:cNvSpPr>
          <p:nvPr>
            <p:ph idx="1"/>
          </p:nvPr>
        </p:nvSpPr>
        <p:spPr/>
        <p:txBody>
          <a:bodyPr>
            <a:normAutofit fontScale="92500" lnSpcReduction="20000"/>
          </a:bodyPr>
          <a:lstStyle/>
          <a:p>
            <a:pPr lvl="0" algn="just"/>
            <a:r>
              <a:rPr lang="en-US" sz="2400" dirty="0" smtClean="0"/>
              <a:t>The professional practice in short is the conduct of how an engineer performs and executes his duties and responsibilities</a:t>
            </a:r>
          </a:p>
          <a:p>
            <a:pPr lvl="0" algn="just"/>
            <a:r>
              <a:rPr lang="en-US" sz="2400" dirty="0" smtClean="0"/>
              <a:t>This conduct is governed by a set of rules such as ‘code of professional conduct or code of ethics’</a:t>
            </a:r>
            <a:endParaRPr lang="en-US" sz="1800" dirty="0" smtClean="0"/>
          </a:p>
          <a:p>
            <a:pPr lvl="0" algn="just"/>
            <a:r>
              <a:rPr lang="en-US" sz="2400" dirty="0" smtClean="0"/>
              <a:t>The codes serves as a guide as they are in essence not too detail and explicit, the professional has to use his better judgment in certain cases as to what is morally correct and what is not</a:t>
            </a:r>
            <a:endParaRPr lang="en-US" sz="2200" dirty="0" smtClean="0"/>
          </a:p>
          <a:p>
            <a:pPr lvl="0" algn="just"/>
            <a:r>
              <a:rPr lang="en-GB" sz="2400" dirty="0" smtClean="0"/>
              <a:t>Engineers are required to be proficient in engineering practice, standards, code of practice and regulations</a:t>
            </a:r>
            <a:endParaRPr lang="en-US" sz="2400" b="1" dirty="0" smtClean="0"/>
          </a:p>
          <a:p>
            <a:pPr eaLnBrk="1" hangingPunct="1">
              <a:lnSpc>
                <a:spcPct val="80000"/>
              </a:lnSpc>
              <a:buFont typeface="Arial" charset="0"/>
              <a:buNone/>
            </a:pPr>
            <a:endParaRPr lang="en-US" sz="2200" dirty="0" smtClean="0"/>
          </a:p>
          <a:p>
            <a:pPr eaLnBrk="1" hangingPunct="1">
              <a:lnSpc>
                <a:spcPct val="80000"/>
              </a:lnSpc>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295400" y="274638"/>
            <a:ext cx="7391400" cy="1143000"/>
          </a:xfrm>
        </p:spPr>
        <p:txBody>
          <a:bodyPr rtlCol="0">
            <a:normAutofit fontScale="90000"/>
          </a:bodyPr>
          <a:lstStyle/>
          <a:p>
            <a:pPr eaLnBrk="1" fontAlgn="auto" hangingPunct="1">
              <a:spcAft>
                <a:spcPts val="0"/>
              </a:spcAft>
              <a:defRPr/>
            </a:pPr>
            <a:r>
              <a:rPr lang="en-US" sz="3600" b="1" dirty="0" smtClean="0"/>
              <a:t>Guidance in Performance of Practice</a:t>
            </a:r>
          </a:p>
        </p:txBody>
      </p:sp>
      <p:sp>
        <p:nvSpPr>
          <p:cNvPr id="101379" name="Rectangle 3"/>
          <p:cNvSpPr>
            <a:spLocks noGrp="1" noChangeArrowheads="1"/>
          </p:cNvSpPr>
          <p:nvPr>
            <p:ph idx="1"/>
          </p:nvPr>
        </p:nvSpPr>
        <p:spPr/>
        <p:txBody>
          <a:bodyPr>
            <a:normAutofit fontScale="85000" lnSpcReduction="20000"/>
          </a:bodyPr>
          <a:lstStyle/>
          <a:p>
            <a:pPr lvl="0"/>
            <a:r>
              <a:rPr lang="en-GB" sz="2400" dirty="0" smtClean="0"/>
              <a:t>Skills considered ‘expert level’ in yesteryears will become “normal practice” in present times</a:t>
            </a:r>
          </a:p>
          <a:p>
            <a:pPr lvl="0"/>
            <a:r>
              <a:rPr lang="en-GB" sz="2400" dirty="0" smtClean="0"/>
              <a:t>This requires engineers to have Continuous Professional Development (CPD) in order to stay current in his practice</a:t>
            </a:r>
            <a:endParaRPr lang="en-US" sz="2400" b="1" dirty="0" smtClean="0"/>
          </a:p>
          <a:p>
            <a:pPr lvl="0"/>
            <a:r>
              <a:rPr lang="en-GB" sz="2400" dirty="0" smtClean="0"/>
              <a:t>Even non-registered engineers who practice engineering will be subject to Torts (tort laws)</a:t>
            </a:r>
            <a:endParaRPr lang="en-US" sz="2400" b="1" dirty="0" smtClean="0"/>
          </a:p>
          <a:p>
            <a:pPr lvl="0"/>
            <a:r>
              <a:rPr lang="en-GB" sz="2400" dirty="0" smtClean="0"/>
              <a:t>Once professional service is rendered, an engineer is liable even in the absence of a written contract or appointment (contract law)</a:t>
            </a:r>
            <a:endParaRPr lang="en-US" sz="2400" b="1" dirty="0" smtClean="0"/>
          </a:p>
          <a:p>
            <a:pPr lvl="0"/>
            <a:r>
              <a:rPr lang="en-US" sz="2400" dirty="0" smtClean="0"/>
              <a:t>Therefore, it is important to have a sound understanding of the laws and regulations that governs our profession</a:t>
            </a:r>
            <a:endParaRPr lang="en-US" sz="2400" b="1" dirty="0" smtClean="0"/>
          </a:p>
          <a:p>
            <a:pPr eaLnBrk="1" hangingPunct="1">
              <a:lnSpc>
                <a:spcPct val="80000"/>
              </a:lnSpc>
              <a:buFont typeface="Arial" charset="0"/>
              <a:buNone/>
            </a:pPr>
            <a:endParaRPr lang="en-US" sz="2200" dirty="0" smtClean="0"/>
          </a:p>
          <a:p>
            <a:pPr eaLnBrk="1" hangingPunct="1">
              <a:lnSpc>
                <a:spcPct val="80000"/>
              </a:lnSpc>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2590800" y="2111375"/>
            <a:ext cx="6172200" cy="1470025"/>
          </a:xfrm>
        </p:spPr>
        <p:txBody>
          <a:bodyPr>
            <a:normAutofit/>
          </a:bodyPr>
          <a:lstStyle/>
          <a:p>
            <a:pPr eaLnBrk="1" hangingPunct="1"/>
            <a:r>
              <a:rPr lang="en-US" sz="4000" dirty="0" smtClean="0"/>
              <a:t>Corporate Governance &amp; the Professional Engineer</a:t>
            </a:r>
            <a:endParaRPr lang="en-US" sz="4000" i="1"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524000" y="274638"/>
            <a:ext cx="7162800" cy="1143000"/>
          </a:xfrm>
        </p:spPr>
        <p:txBody>
          <a:bodyPr rtlCol="0">
            <a:normAutofit fontScale="90000"/>
          </a:bodyPr>
          <a:lstStyle/>
          <a:p>
            <a:pPr eaLnBrk="1" fontAlgn="auto" hangingPunct="1">
              <a:spcAft>
                <a:spcPts val="0"/>
              </a:spcAft>
              <a:defRPr/>
            </a:pPr>
            <a:r>
              <a:rPr lang="en-US" sz="3600" b="1" dirty="0" smtClean="0"/>
              <a:t>Corporate Governance &amp; </a:t>
            </a:r>
            <a:br>
              <a:rPr lang="en-US" sz="3600" b="1" dirty="0" smtClean="0"/>
            </a:br>
            <a:r>
              <a:rPr lang="en-US" sz="3600" b="1" dirty="0" smtClean="0"/>
              <a:t>the Professional Engineer</a:t>
            </a:r>
          </a:p>
        </p:txBody>
      </p:sp>
      <p:sp>
        <p:nvSpPr>
          <p:cNvPr id="101379" name="Rectangle 3"/>
          <p:cNvSpPr>
            <a:spLocks noGrp="1" noChangeArrowheads="1"/>
          </p:cNvSpPr>
          <p:nvPr>
            <p:ph idx="1"/>
          </p:nvPr>
        </p:nvSpPr>
        <p:spPr/>
        <p:txBody>
          <a:bodyPr>
            <a:normAutofit fontScale="92500" lnSpcReduction="10000"/>
          </a:bodyPr>
          <a:lstStyle/>
          <a:p>
            <a:pPr lvl="0"/>
            <a:r>
              <a:rPr lang="en-US" sz="2800" dirty="0" smtClean="0"/>
              <a:t>What is corporate governance?</a:t>
            </a:r>
          </a:p>
          <a:p>
            <a:pPr lvl="1" algn="just"/>
            <a:r>
              <a:rPr lang="en-US" sz="2400" dirty="0" smtClean="0"/>
              <a:t>Corporate governance is generally defined as the system or process by which a company or organization is directed and controlled in order to protect shareholder’s interest and stakeholder’s concern , whilst bearing in mind conformance to law and regulations</a:t>
            </a:r>
          </a:p>
          <a:p>
            <a:pPr lvl="1" algn="just"/>
            <a:r>
              <a:rPr lang="en-US" sz="2400" dirty="0" smtClean="0"/>
              <a:t>The concern most of the time is the focus , whether it should be on issue of performance or conformance. It is important to get the balance between the two as strictly leaning to either side will not be good for the organization </a:t>
            </a:r>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676400" y="274638"/>
            <a:ext cx="7010400" cy="1143000"/>
          </a:xfrm>
        </p:spPr>
        <p:txBody>
          <a:bodyPr rtlCol="0">
            <a:normAutofit fontScale="90000"/>
          </a:bodyPr>
          <a:lstStyle/>
          <a:p>
            <a:pPr eaLnBrk="1" fontAlgn="auto" hangingPunct="1">
              <a:spcAft>
                <a:spcPts val="0"/>
              </a:spcAft>
              <a:defRPr/>
            </a:pPr>
            <a:r>
              <a:rPr lang="en-US" sz="3600" b="1" dirty="0" smtClean="0"/>
              <a:t>Corporate Governance &amp; </a:t>
            </a:r>
            <a:br>
              <a:rPr lang="en-US" sz="3600" b="1" dirty="0" smtClean="0"/>
            </a:br>
            <a:r>
              <a:rPr lang="en-US" sz="3600" b="1" dirty="0" smtClean="0"/>
              <a:t>the Professional Engineer</a:t>
            </a:r>
          </a:p>
        </p:txBody>
      </p:sp>
      <p:sp>
        <p:nvSpPr>
          <p:cNvPr id="101379" name="Rectangle 3"/>
          <p:cNvSpPr>
            <a:spLocks noGrp="1" noChangeArrowheads="1"/>
          </p:cNvSpPr>
          <p:nvPr>
            <p:ph idx="1"/>
          </p:nvPr>
        </p:nvSpPr>
        <p:spPr>
          <a:xfrm>
            <a:off x="1752600" y="1600200"/>
            <a:ext cx="7086600" cy="5029200"/>
          </a:xfrm>
        </p:spPr>
        <p:txBody>
          <a:bodyPr>
            <a:normAutofit/>
          </a:bodyPr>
          <a:lstStyle/>
          <a:p>
            <a:r>
              <a:rPr lang="en-US" sz="2800" dirty="0" smtClean="0"/>
              <a:t>What are the elements of corporate governance ?</a:t>
            </a:r>
          </a:p>
          <a:p>
            <a:pPr lvl="1"/>
            <a:r>
              <a:rPr lang="en-US" sz="2400" dirty="0" smtClean="0"/>
              <a:t>Corporate governance comprises of elements of best practice</a:t>
            </a:r>
          </a:p>
          <a:p>
            <a:pPr lvl="2"/>
            <a:r>
              <a:rPr lang="en-US" dirty="0" smtClean="0"/>
              <a:t>Strategic guideline</a:t>
            </a:r>
            <a:endParaRPr lang="en-US" sz="2000" dirty="0" smtClean="0"/>
          </a:p>
          <a:p>
            <a:pPr lvl="2"/>
            <a:r>
              <a:rPr lang="en-US" dirty="0" smtClean="0"/>
              <a:t>Policy formulation</a:t>
            </a:r>
            <a:endParaRPr lang="en-US" sz="2000" dirty="0" smtClean="0"/>
          </a:p>
          <a:p>
            <a:pPr lvl="2"/>
            <a:r>
              <a:rPr lang="en-US" dirty="0" smtClean="0"/>
              <a:t>The selection of chief executive officer (CEO)</a:t>
            </a:r>
            <a:endParaRPr lang="en-US" sz="2000" dirty="0" smtClean="0"/>
          </a:p>
          <a:p>
            <a:pPr lvl="2"/>
            <a:r>
              <a:rPr lang="en-US" dirty="0" smtClean="0"/>
              <a:t>Risk management and control</a:t>
            </a:r>
            <a:endParaRPr lang="en-US" sz="2000" dirty="0" smtClean="0"/>
          </a:p>
          <a:p>
            <a:pPr lvl="2"/>
            <a:r>
              <a:rPr lang="en-US" dirty="0" smtClean="0"/>
              <a:t>Monitoring performance</a:t>
            </a:r>
            <a:endParaRPr lang="en-US" sz="2000" dirty="0" smtClean="0"/>
          </a:p>
          <a:p>
            <a:pPr lvl="2"/>
            <a:r>
              <a:rPr lang="en-US" dirty="0" smtClean="0"/>
              <a:t>Reporting on stewardship</a:t>
            </a:r>
          </a:p>
          <a:p>
            <a:pPr lvl="2"/>
            <a:r>
              <a:rPr lang="en-US" dirty="0" smtClean="0"/>
              <a:t>Legislative compliance</a:t>
            </a:r>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752600" y="274638"/>
            <a:ext cx="6934200" cy="1143000"/>
          </a:xfrm>
        </p:spPr>
        <p:txBody>
          <a:bodyPr rtlCol="0">
            <a:normAutofit fontScale="90000"/>
          </a:bodyPr>
          <a:lstStyle/>
          <a:p>
            <a:pPr eaLnBrk="1" fontAlgn="auto" hangingPunct="1">
              <a:spcAft>
                <a:spcPts val="0"/>
              </a:spcAft>
              <a:defRPr/>
            </a:pPr>
            <a:r>
              <a:rPr lang="en-US" sz="3600" b="1" dirty="0" smtClean="0"/>
              <a:t>Corporate Governance &amp; </a:t>
            </a:r>
            <a:br>
              <a:rPr lang="en-US" sz="3600" b="1" dirty="0" smtClean="0"/>
            </a:br>
            <a:r>
              <a:rPr lang="en-US" sz="3600" b="1" dirty="0" smtClean="0"/>
              <a:t>the Professional Engineer</a:t>
            </a:r>
          </a:p>
        </p:txBody>
      </p:sp>
      <p:sp>
        <p:nvSpPr>
          <p:cNvPr id="101379" name="Rectangle 3"/>
          <p:cNvSpPr>
            <a:spLocks noGrp="1" noChangeArrowheads="1"/>
          </p:cNvSpPr>
          <p:nvPr>
            <p:ph idx="1"/>
          </p:nvPr>
        </p:nvSpPr>
        <p:spPr/>
        <p:txBody>
          <a:bodyPr>
            <a:normAutofit fontScale="92500" lnSpcReduction="20000"/>
          </a:bodyPr>
          <a:lstStyle/>
          <a:p>
            <a:r>
              <a:rPr lang="en-US" sz="2800" dirty="0" smtClean="0"/>
              <a:t>Legislative Compliance</a:t>
            </a:r>
          </a:p>
          <a:p>
            <a:pPr lvl="1" algn="just"/>
            <a:r>
              <a:rPr lang="en-US" sz="2400" dirty="0" smtClean="0"/>
              <a:t>The Company’s Act 1965 would be a good place to start. It is a regulation that had been tested through time to provide guidance into the management of an organization</a:t>
            </a:r>
          </a:p>
          <a:p>
            <a:pPr lvl="1" algn="just"/>
            <a:r>
              <a:rPr lang="en-US" sz="2400" dirty="0" smtClean="0"/>
              <a:t>It draws out the responsibilities and accountabilities of the various officers holding responsible job portfolios in the board and company/organization </a:t>
            </a:r>
          </a:p>
          <a:p>
            <a:pPr lvl="1" algn="just"/>
            <a:r>
              <a:rPr lang="en-US" sz="2400" dirty="0" smtClean="0"/>
              <a:t>Besides the Company’s Act there are other legislative regulations that need to be made known to the board and management such that proper governance is maintained at all times</a:t>
            </a:r>
          </a:p>
          <a:p>
            <a:pPr lvl="1" algn="just"/>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2819400" y="2084388"/>
            <a:ext cx="5943600" cy="1470025"/>
          </a:xfrm>
        </p:spPr>
        <p:txBody>
          <a:bodyPr>
            <a:normAutofit fontScale="90000"/>
          </a:bodyPr>
          <a:lstStyle/>
          <a:p>
            <a:pPr eaLnBrk="1" hangingPunct="1"/>
            <a:r>
              <a:rPr lang="en-US" sz="4000" dirty="0" smtClean="0"/>
              <a:t>Major Laws Governing the Engineering Profession</a:t>
            </a:r>
            <a:endParaRPr lang="en-US" sz="4000" i="1"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371600" y="274638"/>
            <a:ext cx="73152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p:txBody>
          <a:bodyPr/>
          <a:lstStyle/>
          <a:p>
            <a:r>
              <a:rPr lang="en-US" b="1" dirty="0" smtClean="0"/>
              <a:t>Registration of Engineers Act 196</a:t>
            </a:r>
            <a:r>
              <a:rPr lang="en-US" dirty="0" smtClean="0"/>
              <a:t>7</a:t>
            </a:r>
            <a:r>
              <a:rPr lang="en-US" sz="2800" dirty="0" smtClean="0"/>
              <a:t>	 </a:t>
            </a:r>
          </a:p>
          <a:p>
            <a:pPr lvl="1" algn="just">
              <a:buNone/>
            </a:pPr>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17</a:t>
            </a:fld>
            <a:endParaRPr lang="en-US"/>
          </a:p>
        </p:txBody>
      </p:sp>
      <p:pic>
        <p:nvPicPr>
          <p:cNvPr id="1028" name="Picture 4"/>
          <p:cNvPicPr>
            <a:picLocks noChangeAspect="1" noChangeArrowheads="1"/>
          </p:cNvPicPr>
          <p:nvPr/>
        </p:nvPicPr>
        <p:blipFill>
          <a:blip r:embed="rId2" cstate="print"/>
          <a:srcRect/>
          <a:stretch>
            <a:fillRect/>
          </a:stretch>
        </p:blipFill>
        <p:spPr bwMode="auto">
          <a:xfrm>
            <a:off x="2819400" y="2362200"/>
            <a:ext cx="3124200" cy="42446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600200" y="274638"/>
            <a:ext cx="70866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a:xfrm>
            <a:off x="1981200" y="1752600"/>
            <a:ext cx="6781800" cy="4724400"/>
          </a:xfrm>
        </p:spPr>
        <p:txBody>
          <a:bodyPr>
            <a:noAutofit/>
          </a:bodyPr>
          <a:lstStyle/>
          <a:p>
            <a:r>
              <a:rPr lang="en-US" sz="3200" dirty="0" smtClean="0"/>
              <a:t>Registration of Engineers Act 1967	 </a:t>
            </a:r>
          </a:p>
          <a:p>
            <a:pPr lvl="1"/>
            <a:r>
              <a:rPr lang="en-US" sz="3200" dirty="0" smtClean="0"/>
              <a:t>An act of Parliament passed in 1967 to regulate Engineers</a:t>
            </a:r>
          </a:p>
          <a:p>
            <a:pPr lvl="1"/>
            <a:r>
              <a:rPr lang="en-GB" sz="3200" dirty="0" smtClean="0"/>
              <a:t>The ACT was originally a reaction to building failures in the early 1960s</a:t>
            </a:r>
            <a:endParaRPr lang="en-US" sz="3200" dirty="0" smtClean="0"/>
          </a:p>
          <a:p>
            <a:pPr lvl="1"/>
            <a:r>
              <a:rPr lang="en-US" sz="3200" dirty="0" smtClean="0"/>
              <a:t>The “Engineers’ Act” is the most important document in Law governing all Engineers</a:t>
            </a:r>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524000" y="274638"/>
            <a:ext cx="71628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a:xfrm>
            <a:off x="1981200" y="1524000"/>
            <a:ext cx="6324600" cy="4602163"/>
          </a:xfrm>
        </p:spPr>
        <p:txBody>
          <a:bodyPr/>
          <a:lstStyle/>
          <a:p>
            <a:r>
              <a:rPr lang="en-US" b="1" dirty="0" smtClean="0"/>
              <a:t>Registration of Engineers Act 1967</a:t>
            </a:r>
            <a:r>
              <a:rPr lang="en-US" sz="2800" dirty="0" smtClean="0"/>
              <a:t>	 </a:t>
            </a:r>
          </a:p>
          <a:p>
            <a:pPr lvl="1"/>
            <a:r>
              <a:rPr lang="en-US" dirty="0" smtClean="0"/>
              <a:t>The Registration Of Engineers Regulations 1990 (Revised 2003) contains the following important regulations on:</a:t>
            </a:r>
            <a:endParaRPr lang="en-US" sz="2400" dirty="0" smtClean="0"/>
          </a:p>
          <a:p>
            <a:pPr lvl="2"/>
            <a:r>
              <a:rPr lang="en-US" dirty="0" smtClean="0"/>
              <a:t>Registration of Registered Engineers – </a:t>
            </a:r>
            <a:r>
              <a:rPr lang="en-US" b="1" dirty="0" smtClean="0"/>
              <a:t>PART III</a:t>
            </a:r>
            <a:r>
              <a:rPr lang="en-US" dirty="0" smtClean="0"/>
              <a:t> </a:t>
            </a:r>
            <a:endParaRPr lang="en-US" sz="2000" dirty="0" smtClean="0"/>
          </a:p>
          <a:p>
            <a:pPr lvl="2"/>
            <a:r>
              <a:rPr lang="en-US" dirty="0" smtClean="0"/>
              <a:t>Code of Professional Conduct – </a:t>
            </a:r>
            <a:r>
              <a:rPr lang="en-US" b="1" dirty="0" smtClean="0"/>
              <a:t>PART IV</a:t>
            </a:r>
            <a:endParaRPr lang="en-US" sz="2000" dirty="0" smtClean="0"/>
          </a:p>
          <a:p>
            <a:pPr lvl="2"/>
            <a:r>
              <a:rPr lang="en-US" dirty="0" smtClean="0"/>
              <a:t>Registration of Engineering Consultancy Practice </a:t>
            </a:r>
            <a:r>
              <a:rPr lang="en-US" sz="2000" dirty="0" smtClean="0"/>
              <a:t> </a:t>
            </a:r>
            <a:r>
              <a:rPr lang="en-US" sz="2400" dirty="0" smtClean="0"/>
              <a:t>– </a:t>
            </a:r>
            <a:r>
              <a:rPr lang="en-US" sz="2400" b="1" dirty="0" smtClean="0"/>
              <a:t>PART</a:t>
            </a:r>
            <a:r>
              <a:rPr lang="en-US" sz="2400" dirty="0" smtClean="0"/>
              <a:t> </a:t>
            </a:r>
            <a:r>
              <a:rPr lang="en-US" sz="2400" b="1" dirty="0" smtClean="0"/>
              <a:t>V</a:t>
            </a:r>
            <a:endParaRPr lang="en-US" sz="2000" dirty="0" smtClean="0"/>
          </a:p>
          <a:p>
            <a:pPr lvl="2"/>
            <a:r>
              <a:rPr lang="en-US" dirty="0" smtClean="0"/>
              <a:t>Professional Assessment Examination </a:t>
            </a:r>
            <a:r>
              <a:rPr lang="en-US" b="1" dirty="0" smtClean="0"/>
              <a:t>– PART VI</a:t>
            </a:r>
            <a:endParaRPr lang="en-US" sz="2000" dirty="0" smtClean="0"/>
          </a:p>
          <a:p>
            <a:pPr lvl="1" algn="just"/>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and Regulation</a:t>
            </a:r>
            <a:endParaRPr lang="en-US" dirty="0"/>
          </a:p>
        </p:txBody>
      </p:sp>
      <p:sp>
        <p:nvSpPr>
          <p:cNvPr id="3" name="Content Placeholder 2"/>
          <p:cNvSpPr>
            <a:spLocks noGrp="1"/>
          </p:cNvSpPr>
          <p:nvPr>
            <p:ph idx="1"/>
          </p:nvPr>
        </p:nvSpPr>
        <p:spPr/>
        <p:txBody>
          <a:bodyPr/>
          <a:lstStyle/>
          <a:p>
            <a:r>
              <a:rPr lang="en-US" dirty="0" smtClean="0"/>
              <a:t>Laws can have many meaning depending on the context they are used.</a:t>
            </a:r>
          </a:p>
          <a:p>
            <a:pPr lvl="1"/>
            <a:r>
              <a:rPr lang="en-US" dirty="0" smtClean="0"/>
              <a:t>Law of nature</a:t>
            </a:r>
          </a:p>
          <a:p>
            <a:pPr lvl="1"/>
            <a:r>
              <a:rPr lang="en-US" dirty="0" smtClean="0"/>
              <a:t>Law of God</a:t>
            </a:r>
          </a:p>
          <a:p>
            <a:pPr lvl="1"/>
            <a:r>
              <a:rPr lang="en-US" dirty="0" smtClean="0"/>
              <a:t>Scientific law </a:t>
            </a:r>
          </a:p>
          <a:p>
            <a:pPr lvl="2"/>
            <a:r>
              <a:rPr lang="en-US" dirty="0" smtClean="0"/>
              <a:t> Newton’s Law of motion</a:t>
            </a:r>
          </a:p>
          <a:p>
            <a:pPr lvl="1"/>
            <a:r>
              <a:rPr lang="en-US" dirty="0" smtClean="0"/>
              <a:t>Man-made laws</a:t>
            </a:r>
          </a:p>
          <a:p>
            <a:pPr lvl="1"/>
            <a:r>
              <a:rPr lang="en-US" dirty="0" smtClean="0"/>
              <a:t>Etc.</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752600" y="274638"/>
            <a:ext cx="69342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p:txBody>
          <a:bodyPr/>
          <a:lstStyle/>
          <a:p>
            <a:r>
              <a:rPr lang="en-US" b="1" dirty="0" smtClean="0"/>
              <a:t>Employment Act 1955</a:t>
            </a:r>
            <a:r>
              <a:rPr lang="en-US" sz="2800" dirty="0" smtClean="0"/>
              <a:t>	 </a:t>
            </a:r>
          </a:p>
          <a:p>
            <a:pPr lvl="1" algn="just">
              <a:buNone/>
            </a:pPr>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20</a:t>
            </a:fld>
            <a:endParaRPr lang="en-US"/>
          </a:p>
        </p:txBody>
      </p:sp>
      <p:pic>
        <p:nvPicPr>
          <p:cNvPr id="2050" name="Picture 2"/>
          <p:cNvPicPr>
            <a:picLocks noChangeAspect="1" noChangeArrowheads="1"/>
          </p:cNvPicPr>
          <p:nvPr/>
        </p:nvPicPr>
        <p:blipFill>
          <a:blip r:embed="rId2" cstate="print"/>
          <a:srcRect/>
          <a:stretch>
            <a:fillRect/>
          </a:stretch>
        </p:blipFill>
        <p:spPr bwMode="auto">
          <a:xfrm>
            <a:off x="2195940" y="2154385"/>
            <a:ext cx="3350433" cy="4578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828800" y="274638"/>
            <a:ext cx="68580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p:txBody>
          <a:bodyPr/>
          <a:lstStyle/>
          <a:p>
            <a:r>
              <a:rPr lang="en-US" b="1" dirty="0" smtClean="0"/>
              <a:t>Employment Act 1955</a:t>
            </a:r>
            <a:r>
              <a:rPr lang="en-US" sz="2800" dirty="0" smtClean="0"/>
              <a:t>	 </a:t>
            </a:r>
          </a:p>
          <a:p>
            <a:pPr lvl="1"/>
            <a:r>
              <a:rPr lang="en-US" sz="2400" dirty="0" smtClean="0"/>
              <a:t>Employment Law is covered by various legislation including Employment Act 1955, Industrial Relations Act 1967 and Trade Unions Act 1959</a:t>
            </a:r>
            <a:endParaRPr lang="en-US" sz="3600" dirty="0" smtClean="0"/>
          </a:p>
          <a:p>
            <a:pPr lvl="1"/>
            <a:r>
              <a:rPr lang="en-US" sz="2400" dirty="0" smtClean="0"/>
              <a:t>These laws governs the relationship between an employer and an employee</a:t>
            </a:r>
            <a:endParaRPr lang="en-US" sz="3600" dirty="0" smtClean="0"/>
          </a:p>
          <a:p>
            <a:pPr lvl="1"/>
            <a:r>
              <a:rPr lang="en-US" sz="2400" dirty="0" smtClean="0"/>
              <a:t>They aim to safeguard the interests of the employer and society in general and an employee/workman in particular</a:t>
            </a:r>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752600" y="274638"/>
            <a:ext cx="69342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p:txBody>
          <a:bodyPr>
            <a:normAutofit fontScale="92500"/>
          </a:bodyPr>
          <a:lstStyle/>
          <a:p>
            <a:r>
              <a:rPr lang="en-US" b="1" dirty="0" smtClean="0"/>
              <a:t>Employment Act 1955</a:t>
            </a:r>
            <a:r>
              <a:rPr lang="en-US" sz="2800" dirty="0" smtClean="0"/>
              <a:t>	 </a:t>
            </a:r>
          </a:p>
          <a:p>
            <a:pPr lvl="1"/>
            <a:r>
              <a:rPr lang="en-US" sz="2400" dirty="0" smtClean="0"/>
              <a:t>The employment act 1955 deals with the contract of employment but  it is not applicable to every employee or to every employer</a:t>
            </a:r>
          </a:p>
          <a:p>
            <a:pPr lvl="1"/>
            <a:r>
              <a:rPr lang="en-US" sz="2400" dirty="0" smtClean="0"/>
              <a:t>Under this act, an employer is any person who enters into a contract of service to employ any other person as an employee</a:t>
            </a:r>
          </a:p>
          <a:p>
            <a:pPr lvl="1"/>
            <a:r>
              <a:rPr lang="en-US" sz="2400" dirty="0" smtClean="0"/>
              <a:t>A contract of service is an agreement whereby one person agrees to employ another as an employee and the other agrees to serve his employer as an employee</a:t>
            </a:r>
          </a:p>
          <a:p>
            <a:pPr lvl="1">
              <a:buNone/>
            </a:pPr>
            <a:endParaRPr lang="en-US" sz="3600" dirty="0" smtClean="0"/>
          </a:p>
          <a:p>
            <a:pPr lvl="1" algn="just"/>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828800" y="274638"/>
            <a:ext cx="68580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p:txBody>
          <a:bodyPr>
            <a:normAutofit fontScale="85000" lnSpcReduction="10000"/>
          </a:bodyPr>
          <a:lstStyle/>
          <a:p>
            <a:r>
              <a:rPr lang="en-US" b="1" dirty="0" smtClean="0"/>
              <a:t>Employment Act 1955</a:t>
            </a:r>
            <a:r>
              <a:rPr lang="en-US" sz="2800" dirty="0" smtClean="0"/>
              <a:t>	 </a:t>
            </a:r>
          </a:p>
          <a:p>
            <a:pPr lvl="1"/>
            <a:r>
              <a:rPr lang="en-US" sz="2400" dirty="0" smtClean="0"/>
              <a:t>An employee is any person who enters into contract of service with an employer and whose wages “do not exceed one thousand five hundred ringgit a month”</a:t>
            </a:r>
            <a:endParaRPr lang="en-US" sz="3600" dirty="0" smtClean="0"/>
          </a:p>
          <a:p>
            <a:pPr lvl="1"/>
            <a:r>
              <a:rPr lang="en-US" sz="2400" dirty="0" smtClean="0"/>
              <a:t>However, there are some exceptions, where a person falls within the definition of an employee, even though his wages exceed the above limit</a:t>
            </a:r>
            <a:endParaRPr lang="en-US" sz="3600" dirty="0" smtClean="0"/>
          </a:p>
          <a:p>
            <a:pPr lvl="1"/>
            <a:r>
              <a:rPr lang="en-US" sz="2400" dirty="0" smtClean="0"/>
              <a:t>For example, persons supervising or overseeing other employees engaged in manual </a:t>
            </a:r>
            <a:r>
              <a:rPr lang="en-US" sz="2400" dirty="0" err="1" smtClean="0"/>
              <a:t>labour</a:t>
            </a:r>
            <a:r>
              <a:rPr lang="en-US" sz="2400" dirty="0" smtClean="0"/>
              <a:t> employed by the same employer in and throughout the performance of their work and the persons specified in the first schedule of the Act</a:t>
            </a:r>
            <a:endParaRPr lang="en-US" sz="3600" dirty="0" smtClean="0"/>
          </a:p>
          <a:p>
            <a:pPr lvl="1">
              <a:buNone/>
            </a:pPr>
            <a:endParaRPr lang="en-US" sz="3600" dirty="0" smtClean="0"/>
          </a:p>
          <a:p>
            <a:pPr lvl="1" algn="just"/>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676400" y="274638"/>
            <a:ext cx="7010400" cy="1143000"/>
          </a:xfrm>
        </p:spPr>
        <p:txBody>
          <a:bodyPr rtlCol="0">
            <a:noAutofit/>
          </a:bodyPr>
          <a:lstStyle/>
          <a:p>
            <a:pPr eaLnBrk="1" fontAlgn="auto" hangingPunct="1">
              <a:spcAft>
                <a:spcPts val="0"/>
              </a:spcAft>
              <a:defRPr/>
            </a:pPr>
            <a:r>
              <a:rPr lang="en-US" sz="3600" b="1" dirty="0" smtClean="0"/>
              <a:t>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p:txBody>
          <a:bodyPr>
            <a:normAutofit lnSpcReduction="10000"/>
          </a:bodyPr>
          <a:lstStyle/>
          <a:p>
            <a:r>
              <a:rPr lang="en-US" b="1" dirty="0" smtClean="0"/>
              <a:t>Employment Act 1955</a:t>
            </a:r>
            <a:r>
              <a:rPr lang="en-US" sz="2800" dirty="0" smtClean="0"/>
              <a:t>	 </a:t>
            </a:r>
          </a:p>
          <a:p>
            <a:pPr lvl="1"/>
            <a:r>
              <a:rPr lang="en-US" dirty="0" smtClean="0"/>
              <a:t>The Employment Act 1955 also covers:</a:t>
            </a:r>
            <a:endParaRPr lang="en-US" sz="4000" dirty="0" smtClean="0"/>
          </a:p>
          <a:p>
            <a:pPr lvl="2"/>
            <a:r>
              <a:rPr lang="en-US" dirty="0" smtClean="0"/>
              <a:t>Payment of Wages – PART III</a:t>
            </a:r>
            <a:endParaRPr lang="en-US" sz="3600" dirty="0" smtClean="0"/>
          </a:p>
          <a:p>
            <a:pPr lvl="2"/>
            <a:r>
              <a:rPr lang="en-US" dirty="0" smtClean="0"/>
              <a:t>Employment of Women – PART VIII</a:t>
            </a:r>
            <a:endParaRPr lang="en-US" sz="3600" dirty="0" smtClean="0"/>
          </a:p>
          <a:p>
            <a:pPr lvl="2"/>
            <a:r>
              <a:rPr lang="en-US" dirty="0" smtClean="0"/>
              <a:t>Maternity Protection – PART IX</a:t>
            </a:r>
            <a:endParaRPr lang="en-US" sz="3600" dirty="0" smtClean="0"/>
          </a:p>
          <a:p>
            <a:pPr lvl="2"/>
            <a:r>
              <a:rPr lang="en-US" dirty="0" smtClean="0"/>
              <a:t>Employment of Children and Young Persons – PART X</a:t>
            </a:r>
            <a:endParaRPr lang="en-US" sz="3600" dirty="0" smtClean="0"/>
          </a:p>
          <a:p>
            <a:pPr lvl="3"/>
            <a:r>
              <a:rPr lang="en-US" dirty="0" smtClean="0"/>
              <a:t>“Child” means any person who has not completed his fifteenth year of age</a:t>
            </a:r>
            <a:endParaRPr lang="en-US" sz="3200" dirty="0" smtClean="0"/>
          </a:p>
          <a:p>
            <a:pPr lvl="3"/>
            <a:r>
              <a:rPr lang="en-US" dirty="0" smtClean="0"/>
              <a:t>“Young Person” means any person who, not being a child, has not completed his eighteenth year of age</a:t>
            </a:r>
            <a:endParaRPr lang="en-US" sz="3200" dirty="0" smtClean="0"/>
          </a:p>
          <a:p>
            <a:pPr lvl="1">
              <a:buNone/>
            </a:pPr>
            <a:endParaRPr lang="en-US" sz="3600" dirty="0" smtClean="0"/>
          </a:p>
          <a:p>
            <a:pPr lvl="1" algn="just"/>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752600" y="274638"/>
            <a:ext cx="6934200" cy="1143000"/>
          </a:xfrm>
        </p:spPr>
        <p:txBody>
          <a:bodyPr rtlCol="0">
            <a:noAutofit/>
          </a:bodyPr>
          <a:lstStyle/>
          <a:p>
            <a:pPr eaLnBrk="1" fontAlgn="auto" hangingPunct="1">
              <a:spcAft>
                <a:spcPts val="0"/>
              </a:spcAft>
              <a:defRPr/>
            </a:pPr>
            <a:r>
              <a:rPr lang="en-US" sz="3600" b="1" dirty="0" smtClean="0"/>
              <a:t>4.3  Major laws governing </a:t>
            </a:r>
            <a:br>
              <a:rPr lang="en-US" sz="3600" b="1" dirty="0" smtClean="0"/>
            </a:br>
            <a:r>
              <a:rPr lang="en-US" sz="3600" b="1" dirty="0" smtClean="0"/>
              <a:t>the engineering profession</a:t>
            </a:r>
          </a:p>
        </p:txBody>
      </p:sp>
      <p:sp>
        <p:nvSpPr>
          <p:cNvPr id="101379" name="Rectangle 3"/>
          <p:cNvSpPr>
            <a:spLocks noGrp="1" noChangeArrowheads="1"/>
          </p:cNvSpPr>
          <p:nvPr>
            <p:ph idx="1"/>
          </p:nvPr>
        </p:nvSpPr>
        <p:spPr/>
        <p:txBody>
          <a:bodyPr/>
          <a:lstStyle/>
          <a:p>
            <a:r>
              <a:rPr lang="en-US" b="1" dirty="0" smtClean="0"/>
              <a:t>4.3.3 Industrial Relations Act 1967 </a:t>
            </a:r>
            <a:r>
              <a:rPr lang="en-US" sz="2400" b="1" dirty="0" smtClean="0"/>
              <a:t>(Revised 1976) </a:t>
            </a:r>
            <a:r>
              <a:rPr lang="en-US" sz="2400" dirty="0" smtClean="0"/>
              <a:t> </a:t>
            </a:r>
          </a:p>
          <a:p>
            <a:pPr lvl="1">
              <a:buNone/>
            </a:pPr>
            <a:endParaRPr lang="en-US" sz="3600" dirty="0" smtClean="0"/>
          </a:p>
          <a:p>
            <a:pPr lvl="1" algn="just"/>
            <a:endParaRPr lang="en-US" sz="2400" dirty="0" smtClean="0"/>
          </a:p>
          <a:p>
            <a:pPr marL="1257300" lvl="4" indent="-342900" eaLnBrk="1" hangingPunct="1">
              <a:lnSpc>
                <a:spcPct val="80000"/>
              </a:lnSpc>
              <a:buNone/>
            </a:pPr>
            <a:endParaRPr lang="en-US" sz="1600" dirty="0" smtClean="0"/>
          </a:p>
          <a:p>
            <a:pPr eaLnBrk="1" hangingPunct="1">
              <a:lnSpc>
                <a:spcPct val="80000"/>
              </a:lnSpc>
              <a:buNone/>
            </a:pPr>
            <a:endParaRPr lang="en-US" sz="2000" dirty="0" smtClean="0"/>
          </a:p>
          <a:p>
            <a:pPr eaLnBrk="1" hangingPunct="1">
              <a:lnSpc>
                <a:spcPct val="80000"/>
              </a:lnSpc>
            </a:pPr>
            <a:endParaRPr lang="en-US" sz="2000" dirty="0" smtClean="0"/>
          </a:p>
        </p:txBody>
      </p:sp>
      <p:sp>
        <p:nvSpPr>
          <p:cNvPr id="4098" name="Slide Number Placeholder 4"/>
          <p:cNvSpPr>
            <a:spLocks noGrp="1"/>
          </p:cNvSpPr>
          <p:nvPr>
            <p:ph type="sldNum" sz="quarter" idx="12"/>
          </p:nvPr>
        </p:nvSpPr>
        <p:spPr/>
        <p:txBody>
          <a:bodyPr/>
          <a:lstStyle/>
          <a:p>
            <a:pPr>
              <a:defRPr/>
            </a:pPr>
            <a:fld id="{7D9C8378-4956-48DF-8112-973F88C6E3F8}" type="slidenum">
              <a:rPr lang="en-US"/>
              <a:pPr>
                <a:defRPr/>
              </a:pPr>
              <a:t>25</a:t>
            </a:fld>
            <a:endParaRPr lang="en-US"/>
          </a:p>
        </p:txBody>
      </p:sp>
      <p:pic>
        <p:nvPicPr>
          <p:cNvPr id="3076" name="Picture 4"/>
          <p:cNvPicPr>
            <a:picLocks noChangeAspect="1" noChangeArrowheads="1"/>
          </p:cNvPicPr>
          <p:nvPr/>
        </p:nvPicPr>
        <p:blipFill>
          <a:blip r:embed="rId2" cstate="print"/>
          <a:srcRect/>
          <a:stretch>
            <a:fillRect/>
          </a:stretch>
        </p:blipFill>
        <p:spPr bwMode="auto">
          <a:xfrm>
            <a:off x="3110345" y="2184872"/>
            <a:ext cx="2667000" cy="450933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1219200"/>
            <a:ext cx="6934200" cy="4709160"/>
          </a:xfrm>
        </p:spPr>
        <p:txBody>
          <a:bodyPr>
            <a:normAutofit lnSpcReduction="10000"/>
          </a:bodyPr>
          <a:lstStyle/>
          <a:p>
            <a:r>
              <a:rPr lang="en-US" dirty="0" smtClean="0"/>
              <a:t>A HISTORICAL BACKGROUND </a:t>
            </a:r>
          </a:p>
          <a:p>
            <a:pPr lvl="1"/>
            <a:r>
              <a:rPr lang="en-US" dirty="0" smtClean="0"/>
              <a:t>Prior to 1965, the </a:t>
            </a:r>
            <a:r>
              <a:rPr lang="en-US" dirty="0" smtClean="0">
                <a:solidFill>
                  <a:srgbClr val="FF0000"/>
                </a:solidFill>
              </a:rPr>
              <a:t>voluntary system of industrial relations </a:t>
            </a:r>
            <a:r>
              <a:rPr lang="en-US" dirty="0" smtClean="0"/>
              <a:t>patterned along the British system was in practice.</a:t>
            </a:r>
          </a:p>
          <a:p>
            <a:pPr lvl="2"/>
            <a:r>
              <a:rPr lang="en-US" dirty="0" smtClean="0"/>
              <a:t>The concept of self-government and autonomy within industry was the key to industrial harmony. </a:t>
            </a:r>
          </a:p>
          <a:p>
            <a:pPr lvl="2"/>
            <a:r>
              <a:rPr lang="en-US" dirty="0" smtClean="0"/>
              <a:t>The two sides of industry were encouraged to regulate their collective relationship and to settle any dispute arising there from through their own efforts and through mutually agreed procedures, with minimal State intervention,</a:t>
            </a:r>
          </a:p>
          <a:p>
            <a:pPr lvl="3"/>
            <a:r>
              <a:rPr lang="en-US" dirty="0" smtClean="0"/>
              <a:t> such intervention being confined mainly to providing a legal frame-work to which the parties could turn to if they so wished, in accordance with the Industrial Courts Ordinance, 1948 and the Trade Disputes Ordinance 1949. </a:t>
            </a:r>
          </a:p>
        </p:txBody>
      </p:sp>
      <p:sp>
        <p:nvSpPr>
          <p:cNvPr id="4" name="TextBox 3"/>
          <p:cNvSpPr txBox="1"/>
          <p:nvPr/>
        </p:nvSpPr>
        <p:spPr>
          <a:xfrm>
            <a:off x="914400" y="5934670"/>
            <a:ext cx="8001000" cy="923330"/>
          </a:xfrm>
          <a:prstGeom prst="rect">
            <a:avLst/>
          </a:prstGeom>
          <a:noFill/>
        </p:spPr>
        <p:txBody>
          <a:bodyPr wrap="square" rtlCol="0">
            <a:spAutoFit/>
          </a:bodyPr>
          <a:lstStyle/>
          <a:p>
            <a:r>
              <a:rPr lang="en-US" dirty="0" smtClean="0"/>
              <a:t>Extracted (22/10/2011, 10.15 am ) from : http://jpp.mohr.gov.my/index.php?option=com_content&amp;task=view&amp;id=23&amp;Itemid=47</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81200" y="1295400"/>
            <a:ext cx="6041679" cy="4373563"/>
          </a:xfrm>
        </p:spPr>
        <p:txBody>
          <a:bodyPr/>
          <a:lstStyle/>
          <a:p>
            <a:pPr lvl="1"/>
            <a:r>
              <a:rPr lang="en-US" dirty="0" smtClean="0"/>
              <a:t>The Industrial Courts Ordinance provided for the promotion of peaceful and voluntary settlement of trade disputes through conciliation by a third party or through the voluntary reference of a dispute to the Industrial Court for arbitration.</a:t>
            </a:r>
          </a:p>
          <a:p>
            <a:pPr lvl="1"/>
            <a:r>
              <a:rPr lang="en-US" dirty="0" smtClean="0"/>
              <a:t>The Trade Disputes Ordinance provided the Government with supervisory powers to maintain vigilance over trade disputes and certain matters arising from such disputes so as to ensure and safeguard the interests of the public generally.</a:t>
            </a:r>
          </a:p>
          <a:p>
            <a:pPr lvl="1"/>
            <a:endParaRPr lang="en-US" dirty="0"/>
          </a:p>
        </p:txBody>
      </p:sp>
      <p:sp>
        <p:nvSpPr>
          <p:cNvPr id="4" name="TextBox 3"/>
          <p:cNvSpPr txBox="1"/>
          <p:nvPr/>
        </p:nvSpPr>
        <p:spPr>
          <a:xfrm>
            <a:off x="914400" y="5715000"/>
            <a:ext cx="7924800" cy="923330"/>
          </a:xfrm>
          <a:prstGeom prst="rect">
            <a:avLst/>
          </a:prstGeom>
          <a:noFill/>
        </p:spPr>
        <p:txBody>
          <a:bodyPr wrap="square" rtlCol="0">
            <a:spAutoFit/>
          </a:bodyPr>
          <a:lstStyle/>
          <a:p>
            <a:r>
              <a:rPr lang="en-US" dirty="0" smtClean="0"/>
              <a:t>Extracted (22/10/2011, 10.15 am ) from : http://jpp.mohr.gov.my/index.php?option=com_content&amp;task=view&amp;id=23&amp;Itemid=47</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1600200"/>
            <a:ext cx="6934200" cy="4709160"/>
          </a:xfrm>
        </p:spPr>
        <p:txBody>
          <a:bodyPr>
            <a:normAutofit/>
          </a:bodyPr>
          <a:lstStyle/>
          <a:p>
            <a:pPr lvl="1"/>
            <a:r>
              <a:rPr lang="en-US" dirty="0" smtClean="0"/>
              <a:t>In September 1965, the Essential (Trade Disputes in Essential Services) Regulations, 1965 was promulgated. </a:t>
            </a:r>
          </a:p>
          <a:p>
            <a:pPr lvl="1"/>
            <a:r>
              <a:rPr lang="en-US" dirty="0" smtClean="0"/>
              <a:t>It was designed to ensure that trade disputes in certain scheduled services would not lead to disruption of such services. </a:t>
            </a:r>
          </a:p>
          <a:p>
            <a:pPr lvl="2"/>
            <a:r>
              <a:rPr lang="en-US" dirty="0" smtClean="0"/>
              <a:t>Services such as Arm forces, Police etc.</a:t>
            </a:r>
          </a:p>
        </p:txBody>
      </p:sp>
      <p:sp>
        <p:nvSpPr>
          <p:cNvPr id="4" name="TextBox 3"/>
          <p:cNvSpPr txBox="1"/>
          <p:nvPr/>
        </p:nvSpPr>
        <p:spPr>
          <a:xfrm>
            <a:off x="914400" y="5638800"/>
            <a:ext cx="7924800" cy="923330"/>
          </a:xfrm>
          <a:prstGeom prst="rect">
            <a:avLst/>
          </a:prstGeom>
          <a:noFill/>
        </p:spPr>
        <p:txBody>
          <a:bodyPr wrap="square" rtlCol="0">
            <a:spAutoFit/>
          </a:bodyPr>
          <a:lstStyle/>
          <a:p>
            <a:r>
              <a:rPr lang="en-US" dirty="0" smtClean="0"/>
              <a:t>Extracted (22/10/2011, 10.15 am ) from : http://jpp.mohr.gov.my/index.php?option=com_content&amp;task=view&amp;id=23&amp;Itemid=47</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p:txBody>
          <a:bodyPr>
            <a:normAutofit/>
          </a:bodyPr>
          <a:lstStyle/>
          <a:p>
            <a:pPr lvl="1"/>
            <a:r>
              <a:rPr lang="en-US" dirty="0" smtClean="0"/>
              <a:t>These Regulations vested in the Minister of </a:t>
            </a:r>
            <a:r>
              <a:rPr lang="en-US" dirty="0" err="1" smtClean="0"/>
              <a:t>Labour</a:t>
            </a:r>
            <a:r>
              <a:rPr lang="en-US" dirty="0" smtClean="0"/>
              <a:t> certain powers to intervene of his own volition in such disputes and if necessary, to refer them to the Industrial Arbitration Tribunal for settlement. </a:t>
            </a:r>
          </a:p>
          <a:p>
            <a:pPr lvl="1"/>
            <a:r>
              <a:rPr lang="en-US" dirty="0" smtClean="0"/>
              <a:t>No strike or lock-out could be declared or where already declared could continue once the Minister had so intervened. </a:t>
            </a:r>
          </a:p>
          <a:p>
            <a:pPr lvl="1"/>
            <a:r>
              <a:rPr lang="en-US" dirty="0" smtClean="0"/>
              <a:t>The award of the Tribunal was final and legally binding on the parties to the dispute. </a:t>
            </a:r>
          </a:p>
        </p:txBody>
      </p:sp>
      <p:sp>
        <p:nvSpPr>
          <p:cNvPr id="4" name="TextBox 3"/>
          <p:cNvSpPr txBox="1"/>
          <p:nvPr/>
        </p:nvSpPr>
        <p:spPr>
          <a:xfrm>
            <a:off x="990600" y="5715000"/>
            <a:ext cx="7848600" cy="923330"/>
          </a:xfrm>
          <a:prstGeom prst="rect">
            <a:avLst/>
          </a:prstGeom>
          <a:noFill/>
        </p:spPr>
        <p:txBody>
          <a:bodyPr wrap="square" rtlCol="0">
            <a:spAutoFit/>
          </a:bodyPr>
          <a:lstStyle/>
          <a:p>
            <a:r>
              <a:rPr lang="en-US" dirty="0" smtClean="0"/>
              <a:t>Extracted (22/10/2011, 10.15 am ) from : http://jpp.mohr.gov.my/index.php?option=com_content&amp;task=view&amp;id=23&amp;Itemid=47</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and Regulation</a:t>
            </a:r>
            <a:endParaRPr lang="en-US" dirty="0"/>
          </a:p>
        </p:txBody>
      </p:sp>
      <p:sp>
        <p:nvSpPr>
          <p:cNvPr id="3" name="Content Placeholder 2"/>
          <p:cNvSpPr>
            <a:spLocks noGrp="1"/>
          </p:cNvSpPr>
          <p:nvPr>
            <p:ph idx="1"/>
          </p:nvPr>
        </p:nvSpPr>
        <p:spPr>
          <a:xfrm>
            <a:off x="1981200" y="1143000"/>
            <a:ext cx="6041679" cy="4983163"/>
          </a:xfrm>
        </p:spPr>
        <p:txBody>
          <a:bodyPr>
            <a:normAutofit fontScale="85000" lnSpcReduction="20000"/>
          </a:bodyPr>
          <a:lstStyle/>
          <a:p>
            <a:r>
              <a:rPr lang="en-US" dirty="0" smtClean="0"/>
              <a:t>Two concept of laws when they are written are:</a:t>
            </a:r>
          </a:p>
          <a:p>
            <a:pPr lvl="1"/>
            <a:r>
              <a:rPr lang="en-US" dirty="0" smtClean="0"/>
              <a:t>Orderly</a:t>
            </a:r>
          </a:p>
          <a:p>
            <a:pPr lvl="2"/>
            <a:r>
              <a:rPr lang="en-US" dirty="0" smtClean="0"/>
              <a:t>In the form of procedures and system</a:t>
            </a:r>
          </a:p>
          <a:p>
            <a:pPr lvl="1"/>
            <a:r>
              <a:rPr lang="en-US" dirty="0" smtClean="0"/>
              <a:t>Obey</a:t>
            </a:r>
          </a:p>
          <a:p>
            <a:pPr lvl="2"/>
            <a:r>
              <a:rPr lang="en-US" dirty="0" smtClean="0"/>
              <a:t>Must obey the law</a:t>
            </a:r>
          </a:p>
          <a:p>
            <a:r>
              <a:rPr lang="en-US" dirty="0" smtClean="0"/>
              <a:t>There are some rules that possess the same characteristics but must be differentiated from law such as :- Ethics, moral values, traditions etc.</a:t>
            </a:r>
          </a:p>
          <a:p>
            <a:r>
              <a:rPr lang="en-US" dirty="0" smtClean="0"/>
              <a:t>All rules and laws must be self sufficient and complete in their own-self.</a:t>
            </a:r>
          </a:p>
          <a:p>
            <a:pPr lvl="1"/>
            <a:r>
              <a:rPr lang="en-US" dirty="0" smtClean="0"/>
              <a:t>If a law encroaching into realm of public understanding or natural conduct, it will cause debate.</a:t>
            </a:r>
          </a:p>
          <a:p>
            <a:pPr lvl="1"/>
            <a:r>
              <a:rPr lang="en-US" dirty="0" smtClean="0"/>
              <a:t>If the standard set by the law is too high, it will have problem in enforcing it. </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p:txBody>
          <a:bodyPr/>
          <a:lstStyle/>
          <a:p>
            <a:pPr lvl="1"/>
            <a:r>
              <a:rPr lang="en-US" dirty="0" smtClean="0"/>
              <a:t>The promulgation of the Essential (Trade Disputes in Essential Services) Regulations in 1965 was indeed a turning point in the pattern of industrial relations system in the country. </a:t>
            </a:r>
          </a:p>
          <a:p>
            <a:pPr lvl="1"/>
            <a:r>
              <a:rPr lang="en-US" dirty="0" smtClean="0"/>
              <a:t>For the first time an element of compulsory concept was introduced into the system regulating the relationship between management and </a:t>
            </a:r>
            <a:r>
              <a:rPr lang="en-US" dirty="0" err="1" smtClean="0"/>
              <a:t>labour</a:t>
            </a:r>
            <a:r>
              <a:rPr lang="en-US" dirty="0" smtClean="0"/>
              <a:t>.</a:t>
            </a:r>
          </a:p>
          <a:p>
            <a:pPr lvl="1">
              <a:buNone/>
            </a:pPr>
            <a:endParaRPr lang="en-US" dirty="0"/>
          </a:p>
        </p:txBody>
      </p:sp>
      <p:sp>
        <p:nvSpPr>
          <p:cNvPr id="4" name="TextBox 3"/>
          <p:cNvSpPr txBox="1"/>
          <p:nvPr/>
        </p:nvSpPr>
        <p:spPr>
          <a:xfrm>
            <a:off x="990600" y="5715000"/>
            <a:ext cx="7848600" cy="923330"/>
          </a:xfrm>
          <a:prstGeom prst="rect">
            <a:avLst/>
          </a:prstGeom>
          <a:noFill/>
        </p:spPr>
        <p:txBody>
          <a:bodyPr wrap="square" rtlCol="0">
            <a:spAutoFit/>
          </a:bodyPr>
          <a:lstStyle/>
          <a:p>
            <a:r>
              <a:rPr lang="en-US" dirty="0" smtClean="0"/>
              <a:t>Extracted (22/10/2011, 10.15 am ) from : http://jpp.mohr.gov.my/index.php?option=com_content&amp;task=view&amp;id=23&amp;Itemid=47</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67600" cy="11430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1143000"/>
            <a:ext cx="6934200" cy="4709160"/>
          </a:xfrm>
        </p:spPr>
        <p:txBody>
          <a:bodyPr>
            <a:normAutofit lnSpcReduction="10000"/>
          </a:bodyPr>
          <a:lstStyle/>
          <a:p>
            <a:pPr lvl="1"/>
            <a:r>
              <a:rPr lang="en-US" dirty="0" smtClean="0"/>
              <a:t>Subsequent to the promulgation of the Essential (Trade Disputes in Essential Services) Regulations, 1965 the Government conducted a review of the then existing law and practice in the field of industrial relations which resulted in the substitution of the previous laws by the Industrial Relations Act, 1967.</a:t>
            </a:r>
          </a:p>
          <a:p>
            <a:pPr lvl="1"/>
            <a:r>
              <a:rPr lang="en-US" dirty="0" smtClean="0"/>
              <a:t> This Act came into force on 7th August 1967 and is applicable throughout Malaysia</a:t>
            </a:r>
            <a:r>
              <a:rPr lang="en-US" b="1" dirty="0" smtClean="0"/>
              <a:t> (Revised  in 1976)</a:t>
            </a:r>
            <a:r>
              <a:rPr lang="en-US" dirty="0" smtClean="0"/>
              <a:t> .</a:t>
            </a:r>
          </a:p>
          <a:p>
            <a:pPr lvl="1"/>
            <a:r>
              <a:rPr lang="en-US" dirty="0" smtClean="0"/>
              <a:t> The Act retains most of the principles and practices as set out in the repealed legislation and continues to promote the voluntary system up to the point where Government intervention is necessary so that the ever present public and national interest are not prejudiced while the parties promote their own respective interests.</a:t>
            </a:r>
          </a:p>
          <a:p>
            <a:pPr lvl="1"/>
            <a:endParaRPr lang="en-US" dirty="0"/>
          </a:p>
        </p:txBody>
      </p:sp>
      <p:sp>
        <p:nvSpPr>
          <p:cNvPr id="4" name="TextBox 3"/>
          <p:cNvSpPr txBox="1"/>
          <p:nvPr/>
        </p:nvSpPr>
        <p:spPr>
          <a:xfrm>
            <a:off x="990600" y="5934670"/>
            <a:ext cx="7848600" cy="923330"/>
          </a:xfrm>
          <a:prstGeom prst="rect">
            <a:avLst/>
          </a:prstGeom>
          <a:noFill/>
        </p:spPr>
        <p:txBody>
          <a:bodyPr wrap="square" rtlCol="0">
            <a:spAutoFit/>
          </a:bodyPr>
          <a:lstStyle/>
          <a:p>
            <a:r>
              <a:rPr lang="en-US" dirty="0" smtClean="0"/>
              <a:t>Extracted (22/10/2011, 10.15 am ) from : http://jpp.mohr.gov.my/index.php?option=com_content&amp;task=view&amp;id=23&amp;Itemid=47</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543800" cy="868362"/>
          </a:xfrm>
        </p:spPr>
        <p:txBody>
          <a:bodyPr/>
          <a:lstStyle/>
          <a:p>
            <a:r>
              <a:rPr lang="en-US" dirty="0" smtClean="0"/>
              <a:t>Industrial Relations Act, 1967</a:t>
            </a:r>
            <a:endParaRPr lang="en-US" dirty="0"/>
          </a:p>
        </p:txBody>
      </p:sp>
      <p:sp>
        <p:nvSpPr>
          <p:cNvPr id="3" name="Content Placeholder 2"/>
          <p:cNvSpPr>
            <a:spLocks noGrp="1"/>
          </p:cNvSpPr>
          <p:nvPr>
            <p:ph idx="1"/>
          </p:nvPr>
        </p:nvSpPr>
        <p:spPr>
          <a:xfrm>
            <a:off x="1295400" y="762000"/>
            <a:ext cx="7391400" cy="5166360"/>
          </a:xfrm>
        </p:spPr>
        <p:txBody>
          <a:bodyPr>
            <a:normAutofit lnSpcReduction="10000"/>
          </a:bodyPr>
          <a:lstStyle/>
          <a:p>
            <a:r>
              <a:rPr lang="en-US" dirty="0" smtClean="0"/>
              <a:t>The summary of act:</a:t>
            </a:r>
          </a:p>
          <a:p>
            <a:pPr lvl="1"/>
            <a:r>
              <a:rPr lang="en-US" b="1" dirty="0" err="1" smtClean="0"/>
              <a:t>Bahagian</a:t>
            </a:r>
            <a:r>
              <a:rPr lang="en-US" b="1" dirty="0" smtClean="0"/>
              <a:t> I</a:t>
            </a:r>
            <a:r>
              <a:rPr lang="en-US" dirty="0" smtClean="0"/>
              <a:t> </a:t>
            </a:r>
          </a:p>
          <a:p>
            <a:pPr lvl="2"/>
            <a:r>
              <a:rPr lang="en-US" dirty="0" err="1" smtClean="0"/>
              <a:t>Bahagian</a:t>
            </a:r>
            <a:r>
              <a:rPr lang="en-US" dirty="0" smtClean="0"/>
              <a:t> I </a:t>
            </a:r>
            <a:r>
              <a:rPr lang="en-US" dirty="0" err="1" smtClean="0"/>
              <a:t>Akta</a:t>
            </a:r>
            <a:r>
              <a:rPr lang="en-US" dirty="0" smtClean="0"/>
              <a:t> </a:t>
            </a:r>
            <a:r>
              <a:rPr lang="en-US" dirty="0" err="1" smtClean="0"/>
              <a:t>Perhubungan</a:t>
            </a:r>
            <a:r>
              <a:rPr lang="en-US" dirty="0" smtClean="0"/>
              <a:t> Perusahaan </a:t>
            </a:r>
            <a:r>
              <a:rPr lang="en-US" dirty="0" err="1" smtClean="0"/>
              <a:t>memberikan</a:t>
            </a:r>
            <a:r>
              <a:rPr lang="en-US" dirty="0" smtClean="0"/>
              <a:t> </a:t>
            </a:r>
            <a:r>
              <a:rPr lang="en-US" dirty="0" err="1" smtClean="0"/>
              <a:t>tafsiran</a:t>
            </a:r>
            <a:r>
              <a:rPr lang="en-US" dirty="0" smtClean="0"/>
              <a:t> </a:t>
            </a:r>
            <a:r>
              <a:rPr lang="en-US" dirty="0" err="1" smtClean="0"/>
              <a:t>beberapa</a:t>
            </a:r>
            <a:r>
              <a:rPr lang="en-US" dirty="0" smtClean="0"/>
              <a:t> </a:t>
            </a:r>
            <a:r>
              <a:rPr lang="en-US" dirty="0" err="1" smtClean="0"/>
              <a:t>istilah</a:t>
            </a:r>
            <a:r>
              <a:rPr lang="en-US" dirty="0" smtClean="0"/>
              <a:t> yang </a:t>
            </a:r>
            <a:r>
              <a:rPr lang="en-US" dirty="0" err="1" smtClean="0"/>
              <a:t>digunakan</a:t>
            </a:r>
            <a:r>
              <a:rPr lang="en-US" dirty="0" smtClean="0"/>
              <a:t>. </a:t>
            </a:r>
          </a:p>
          <a:p>
            <a:pPr lvl="2"/>
            <a:r>
              <a:rPr lang="en-US" dirty="0" err="1" smtClean="0"/>
              <a:t>Antaranya</a:t>
            </a:r>
            <a:r>
              <a:rPr lang="en-US" dirty="0" smtClean="0"/>
              <a:t> yang </a:t>
            </a:r>
            <a:r>
              <a:rPr lang="en-US" dirty="0" err="1" smtClean="0"/>
              <a:t>penting</a:t>
            </a:r>
            <a:r>
              <a:rPr lang="en-US" dirty="0" smtClean="0"/>
              <a:t> </a:t>
            </a:r>
            <a:r>
              <a:rPr lang="en-US" dirty="0" err="1" smtClean="0"/>
              <a:t>ialah</a:t>
            </a:r>
            <a:r>
              <a:rPr lang="en-US" dirty="0" smtClean="0"/>
              <a:t> </a:t>
            </a:r>
            <a:r>
              <a:rPr lang="en-US" dirty="0" err="1" smtClean="0"/>
              <a:t>tafsiran</a:t>
            </a:r>
            <a:r>
              <a:rPr lang="en-US" dirty="0" smtClean="0"/>
              <a:t> </a:t>
            </a:r>
            <a:r>
              <a:rPr lang="en-US" dirty="0" err="1" smtClean="0">
                <a:solidFill>
                  <a:srgbClr val="FF0000"/>
                </a:solidFill>
              </a:rPr>
              <a:t>mogok</a:t>
            </a:r>
            <a:r>
              <a:rPr lang="en-US" dirty="0" smtClean="0">
                <a:solidFill>
                  <a:srgbClr val="FF0000"/>
                </a:solidFill>
              </a:rPr>
              <a:t> yang </a:t>
            </a:r>
            <a:r>
              <a:rPr lang="en-US" dirty="0" err="1" smtClean="0">
                <a:solidFill>
                  <a:srgbClr val="FF0000"/>
                </a:solidFill>
              </a:rPr>
              <a:t>diertikan</a:t>
            </a:r>
            <a:r>
              <a:rPr lang="en-US" dirty="0" smtClean="0">
                <a:solidFill>
                  <a:srgbClr val="FF0000"/>
                </a:solidFill>
              </a:rPr>
              <a:t> </a:t>
            </a:r>
            <a:r>
              <a:rPr lang="en-US" dirty="0" err="1" smtClean="0">
                <a:solidFill>
                  <a:srgbClr val="FF0000"/>
                </a:solidFill>
              </a:rPr>
              <a:t>sebagai</a:t>
            </a:r>
            <a:r>
              <a:rPr lang="en-US" dirty="0" smtClean="0">
                <a:solidFill>
                  <a:srgbClr val="FF0000"/>
                </a:solidFill>
              </a:rPr>
              <a:t> </a:t>
            </a:r>
            <a:r>
              <a:rPr lang="en-US" dirty="0" err="1" smtClean="0">
                <a:solidFill>
                  <a:srgbClr val="FF0000"/>
                </a:solidFill>
              </a:rPr>
              <a:t>tindakan</a:t>
            </a:r>
            <a:r>
              <a:rPr lang="en-US" dirty="0" smtClean="0">
                <a:solidFill>
                  <a:srgbClr val="FF0000"/>
                </a:solidFill>
              </a:rPr>
              <a:t> </a:t>
            </a:r>
            <a:r>
              <a:rPr lang="en-US" dirty="0" err="1" smtClean="0">
                <a:solidFill>
                  <a:srgbClr val="FF0000"/>
                </a:solidFill>
              </a:rPr>
              <a:t>memberhentikan</a:t>
            </a:r>
            <a:r>
              <a:rPr lang="en-US" dirty="0" smtClean="0">
                <a:solidFill>
                  <a:srgbClr val="FF0000"/>
                </a:solidFill>
              </a:rPr>
              <a:t> </a:t>
            </a:r>
            <a:r>
              <a:rPr lang="en-US" dirty="0" err="1" smtClean="0">
                <a:solidFill>
                  <a:srgbClr val="FF0000"/>
                </a:solidFill>
              </a:rPr>
              <a:t>kerja</a:t>
            </a:r>
            <a:r>
              <a:rPr lang="en-US" dirty="0" smtClean="0">
                <a:solidFill>
                  <a:srgbClr val="FF0000"/>
                </a:solidFill>
              </a:rPr>
              <a:t> yang </a:t>
            </a:r>
            <a:r>
              <a:rPr lang="en-US" dirty="0" err="1" smtClean="0">
                <a:solidFill>
                  <a:srgbClr val="FF0000"/>
                </a:solidFill>
              </a:rPr>
              <a:t>dilakukan</a:t>
            </a:r>
            <a:r>
              <a:rPr lang="en-US" dirty="0" smtClean="0">
                <a:solidFill>
                  <a:srgbClr val="FF0000"/>
                </a:solidFill>
              </a:rPr>
              <a:t> </a:t>
            </a:r>
            <a:r>
              <a:rPr lang="en-US" dirty="0" err="1" smtClean="0">
                <a:solidFill>
                  <a:srgbClr val="FF0000"/>
                </a:solidFill>
              </a:rPr>
              <a:t>oleh</a:t>
            </a:r>
            <a:r>
              <a:rPr lang="en-US" dirty="0" smtClean="0">
                <a:solidFill>
                  <a:srgbClr val="FF0000"/>
                </a:solidFill>
              </a:rPr>
              <a:t> </a:t>
            </a:r>
            <a:r>
              <a:rPr lang="en-US" dirty="0" err="1" smtClean="0">
                <a:solidFill>
                  <a:srgbClr val="FF0000"/>
                </a:solidFill>
              </a:rPr>
              <a:t>sekumpulan</a:t>
            </a:r>
            <a:r>
              <a:rPr lang="en-US" dirty="0" smtClean="0">
                <a:solidFill>
                  <a:srgbClr val="FF0000"/>
                </a:solidFill>
              </a:rPr>
              <a:t> </a:t>
            </a:r>
            <a:r>
              <a:rPr lang="en-US" dirty="0" err="1" smtClean="0">
                <a:solidFill>
                  <a:srgbClr val="FF0000"/>
                </a:solidFill>
              </a:rPr>
              <a:t>pekerja</a:t>
            </a:r>
            <a:r>
              <a:rPr lang="en-US" dirty="0" smtClean="0">
                <a:solidFill>
                  <a:srgbClr val="FF0000"/>
                </a:solidFill>
              </a:rPr>
              <a:t> yang </a:t>
            </a:r>
            <a:r>
              <a:rPr lang="en-US" dirty="0" err="1" smtClean="0">
                <a:solidFill>
                  <a:srgbClr val="FF0000"/>
                </a:solidFill>
              </a:rPr>
              <a:t>bertindak</a:t>
            </a:r>
            <a:r>
              <a:rPr lang="en-US" dirty="0" smtClean="0">
                <a:solidFill>
                  <a:srgbClr val="FF0000"/>
                </a:solidFill>
              </a:rPr>
              <a:t> </a:t>
            </a:r>
            <a:r>
              <a:rPr lang="en-US" dirty="0" err="1" smtClean="0">
                <a:solidFill>
                  <a:srgbClr val="FF0000"/>
                </a:solidFill>
              </a:rPr>
              <a:t>secara</a:t>
            </a:r>
            <a:r>
              <a:rPr lang="en-US" dirty="0" smtClean="0">
                <a:solidFill>
                  <a:srgbClr val="FF0000"/>
                </a:solidFill>
              </a:rPr>
              <a:t> </a:t>
            </a:r>
            <a:r>
              <a:rPr lang="en-US" dirty="0" err="1" smtClean="0">
                <a:solidFill>
                  <a:srgbClr val="FF0000"/>
                </a:solidFill>
              </a:rPr>
              <a:t>bersatu</a:t>
            </a:r>
            <a:r>
              <a:rPr lang="en-US" dirty="0" smtClean="0">
                <a:solidFill>
                  <a:srgbClr val="FF0000"/>
                </a:solidFill>
              </a:rPr>
              <a:t>, </a:t>
            </a:r>
            <a:r>
              <a:rPr lang="en-US" dirty="0" err="1" smtClean="0">
                <a:solidFill>
                  <a:srgbClr val="FF0000"/>
                </a:solidFill>
              </a:rPr>
              <a:t>atau</a:t>
            </a:r>
            <a:r>
              <a:rPr lang="en-US" dirty="0" smtClean="0">
                <a:solidFill>
                  <a:srgbClr val="FF0000"/>
                </a:solidFill>
              </a:rPr>
              <a:t> </a:t>
            </a:r>
            <a:r>
              <a:rPr lang="en-US" dirty="0" err="1" smtClean="0">
                <a:solidFill>
                  <a:srgbClr val="FF0000"/>
                </a:solidFill>
              </a:rPr>
              <a:t>secara</a:t>
            </a:r>
            <a:r>
              <a:rPr lang="en-US" dirty="0" smtClean="0">
                <a:solidFill>
                  <a:srgbClr val="FF0000"/>
                </a:solidFill>
              </a:rPr>
              <a:t> </a:t>
            </a:r>
            <a:r>
              <a:rPr lang="en-US" dirty="0" err="1" smtClean="0">
                <a:solidFill>
                  <a:srgbClr val="FF0000"/>
                </a:solidFill>
              </a:rPr>
              <a:t>bersama-sama</a:t>
            </a:r>
            <a:r>
              <a:rPr lang="en-US" dirty="0" smtClean="0">
                <a:solidFill>
                  <a:srgbClr val="FF0000"/>
                </a:solidFill>
              </a:rPr>
              <a:t> </a:t>
            </a:r>
            <a:r>
              <a:rPr lang="en-US" dirty="0" err="1" smtClean="0">
                <a:solidFill>
                  <a:srgbClr val="FF0000"/>
                </a:solidFill>
              </a:rPr>
              <a:t>enggan</a:t>
            </a:r>
            <a:r>
              <a:rPr lang="en-US" dirty="0" smtClean="0">
                <a:solidFill>
                  <a:srgbClr val="FF0000"/>
                </a:solidFill>
              </a:rPr>
              <a:t> </a:t>
            </a:r>
            <a:r>
              <a:rPr lang="en-US" dirty="0" err="1" smtClean="0">
                <a:solidFill>
                  <a:srgbClr val="FF0000"/>
                </a:solidFill>
              </a:rPr>
              <a:t>atau</a:t>
            </a:r>
            <a:r>
              <a:rPr lang="en-US" dirty="0" smtClean="0">
                <a:solidFill>
                  <a:srgbClr val="FF0000"/>
                </a:solidFill>
              </a:rPr>
              <a:t> </a:t>
            </a:r>
            <a:r>
              <a:rPr lang="en-US" dirty="0" err="1" smtClean="0">
                <a:solidFill>
                  <a:srgbClr val="FF0000"/>
                </a:solidFill>
              </a:rPr>
              <a:t>keengganan</a:t>
            </a:r>
            <a:r>
              <a:rPr lang="en-US" dirty="0" smtClean="0">
                <a:solidFill>
                  <a:srgbClr val="FF0000"/>
                </a:solidFill>
              </a:rPr>
              <a:t> </a:t>
            </a:r>
            <a:r>
              <a:rPr lang="en-US" dirty="0" err="1" smtClean="0">
                <a:solidFill>
                  <a:srgbClr val="FF0000"/>
                </a:solidFill>
              </a:rPr>
              <a:t>untuk</a:t>
            </a:r>
            <a:r>
              <a:rPr lang="en-US" dirty="0" smtClean="0">
                <a:solidFill>
                  <a:srgbClr val="FF0000"/>
                </a:solidFill>
              </a:rPr>
              <a:t> </a:t>
            </a:r>
            <a:r>
              <a:rPr lang="en-US" dirty="0" err="1" smtClean="0">
                <a:solidFill>
                  <a:srgbClr val="FF0000"/>
                </a:solidFill>
              </a:rPr>
              <a:t>terus</a:t>
            </a:r>
            <a:r>
              <a:rPr lang="en-US" dirty="0" smtClean="0">
                <a:solidFill>
                  <a:srgbClr val="FF0000"/>
                </a:solidFill>
              </a:rPr>
              <a:t> </a:t>
            </a:r>
            <a:r>
              <a:rPr lang="en-US" dirty="0" err="1" smtClean="0">
                <a:solidFill>
                  <a:srgbClr val="FF0000"/>
                </a:solidFill>
              </a:rPr>
              <a:t>bekerja</a:t>
            </a:r>
            <a:r>
              <a:rPr lang="en-US" dirty="0" smtClean="0">
                <a:solidFill>
                  <a:srgbClr val="FF0000"/>
                </a:solidFill>
              </a:rPr>
              <a:t> </a:t>
            </a:r>
            <a:r>
              <a:rPr lang="en-US" dirty="0" err="1" smtClean="0">
                <a:solidFill>
                  <a:srgbClr val="FF0000"/>
                </a:solidFill>
              </a:rPr>
              <a:t>atau</a:t>
            </a:r>
            <a:r>
              <a:rPr lang="en-US" dirty="0" smtClean="0">
                <a:solidFill>
                  <a:srgbClr val="FF0000"/>
                </a:solidFill>
              </a:rPr>
              <a:t> </a:t>
            </a:r>
            <a:r>
              <a:rPr lang="en-US" dirty="0" err="1" smtClean="0">
                <a:solidFill>
                  <a:srgbClr val="FF0000"/>
                </a:solidFill>
              </a:rPr>
              <a:t>untuk</a:t>
            </a:r>
            <a:r>
              <a:rPr lang="en-US" dirty="0" smtClean="0">
                <a:solidFill>
                  <a:srgbClr val="FF0000"/>
                </a:solidFill>
              </a:rPr>
              <a:t> </a:t>
            </a:r>
            <a:r>
              <a:rPr lang="en-US" dirty="0" err="1" smtClean="0">
                <a:solidFill>
                  <a:srgbClr val="FF0000"/>
                </a:solidFill>
              </a:rPr>
              <a:t>menerima</a:t>
            </a:r>
            <a:r>
              <a:rPr lang="en-US" dirty="0" smtClean="0">
                <a:solidFill>
                  <a:srgbClr val="FF0000"/>
                </a:solidFill>
              </a:rPr>
              <a:t> </a:t>
            </a:r>
            <a:r>
              <a:rPr lang="en-US" dirty="0" err="1" smtClean="0">
                <a:solidFill>
                  <a:srgbClr val="FF0000"/>
                </a:solidFill>
              </a:rPr>
              <a:t>pekerjaan</a:t>
            </a:r>
            <a:r>
              <a:rPr lang="en-US" dirty="0" smtClean="0">
                <a:solidFill>
                  <a:srgbClr val="FF0000"/>
                </a:solidFill>
              </a:rPr>
              <a:t> </a:t>
            </a:r>
            <a:r>
              <a:rPr lang="en-US" dirty="0" err="1" smtClean="0">
                <a:solidFill>
                  <a:srgbClr val="FF0000"/>
                </a:solidFill>
              </a:rPr>
              <a:t>di</a:t>
            </a:r>
            <a:r>
              <a:rPr lang="en-US" dirty="0" smtClean="0">
                <a:solidFill>
                  <a:srgbClr val="FF0000"/>
                </a:solidFill>
              </a:rPr>
              <a:t> </a:t>
            </a:r>
            <a:r>
              <a:rPr lang="en-US" dirty="0" err="1" smtClean="0">
                <a:solidFill>
                  <a:srgbClr val="FF0000"/>
                </a:solidFill>
              </a:rPr>
              <a:t>bawah</a:t>
            </a:r>
            <a:r>
              <a:rPr lang="en-US" dirty="0" smtClean="0">
                <a:solidFill>
                  <a:srgbClr val="FF0000"/>
                </a:solidFill>
              </a:rPr>
              <a:t> </a:t>
            </a:r>
            <a:r>
              <a:rPr lang="en-US" dirty="0" err="1" smtClean="0">
                <a:solidFill>
                  <a:srgbClr val="FF0000"/>
                </a:solidFill>
              </a:rPr>
              <a:t>persefahaman</a:t>
            </a:r>
            <a:r>
              <a:rPr lang="en-US" dirty="0" smtClean="0">
                <a:solidFill>
                  <a:srgbClr val="FF0000"/>
                </a:solidFill>
              </a:rPr>
              <a:t> </a:t>
            </a:r>
            <a:r>
              <a:rPr lang="en-US" dirty="0" err="1" smtClean="0">
                <a:solidFill>
                  <a:srgbClr val="FF0000"/>
                </a:solidFill>
              </a:rPr>
              <a:t>bersama</a:t>
            </a:r>
            <a:r>
              <a:rPr lang="en-US" dirty="0" smtClean="0">
                <a:solidFill>
                  <a:srgbClr val="FF0000"/>
                </a:solidFill>
              </a:rPr>
              <a:t> </a:t>
            </a:r>
            <a:r>
              <a:rPr lang="en-US" dirty="0" err="1" smtClean="0">
                <a:solidFill>
                  <a:srgbClr val="FF0000"/>
                </a:solidFill>
              </a:rPr>
              <a:t>oleh</a:t>
            </a:r>
            <a:r>
              <a:rPr lang="en-US" dirty="0" smtClean="0">
                <a:solidFill>
                  <a:srgbClr val="FF0000"/>
                </a:solidFill>
              </a:rPr>
              <a:t> </a:t>
            </a:r>
            <a:r>
              <a:rPr lang="en-US" dirty="0" err="1" smtClean="0">
                <a:solidFill>
                  <a:srgbClr val="FF0000"/>
                </a:solidFill>
              </a:rPr>
              <a:t>bilangan</a:t>
            </a:r>
            <a:r>
              <a:rPr lang="en-US" dirty="0" smtClean="0">
                <a:solidFill>
                  <a:srgbClr val="FF0000"/>
                </a:solidFill>
              </a:rPr>
              <a:t> </a:t>
            </a:r>
            <a:r>
              <a:rPr lang="en-US" dirty="0" err="1" smtClean="0">
                <a:solidFill>
                  <a:srgbClr val="FF0000"/>
                </a:solidFill>
              </a:rPr>
              <a:t>pekerja</a:t>
            </a:r>
            <a:r>
              <a:rPr lang="en-US" dirty="0" smtClean="0"/>
              <a:t>, </a:t>
            </a:r>
            <a:r>
              <a:rPr lang="en-US" dirty="0" err="1" smtClean="0"/>
              <a:t>dan</a:t>
            </a:r>
            <a:r>
              <a:rPr lang="en-US" dirty="0" smtClean="0"/>
              <a:t> </a:t>
            </a:r>
            <a:r>
              <a:rPr lang="en-US" dirty="0" err="1" smtClean="0"/>
              <a:t>termasuklah</a:t>
            </a:r>
            <a:r>
              <a:rPr lang="en-US" dirty="0" smtClean="0"/>
              <a:t> </a:t>
            </a:r>
            <a:r>
              <a:rPr lang="en-US" dirty="0" err="1" smtClean="0"/>
              <a:t>apa-apa</a:t>
            </a:r>
            <a:r>
              <a:rPr lang="en-US" dirty="0" smtClean="0"/>
              <a:t> </a:t>
            </a:r>
            <a:r>
              <a:rPr lang="en-US" dirty="0" err="1" smtClean="0"/>
              <a:t>tindakan</a:t>
            </a:r>
            <a:r>
              <a:rPr lang="en-US" dirty="0" smtClean="0"/>
              <a:t> </a:t>
            </a:r>
            <a:r>
              <a:rPr lang="en-US" dirty="0" err="1" smtClean="0"/>
              <a:t>atau</a:t>
            </a:r>
            <a:r>
              <a:rPr lang="en-US" dirty="0" smtClean="0"/>
              <a:t> </a:t>
            </a:r>
            <a:r>
              <a:rPr lang="en-US" dirty="0" err="1" smtClean="0"/>
              <a:t>ketinggalan</a:t>
            </a:r>
            <a:r>
              <a:rPr lang="en-US" dirty="0" smtClean="0"/>
              <a:t> </a:t>
            </a:r>
            <a:r>
              <a:rPr lang="en-US" dirty="0" err="1" smtClean="0"/>
              <a:t>oleh</a:t>
            </a:r>
            <a:r>
              <a:rPr lang="en-US" dirty="0" smtClean="0"/>
              <a:t> </a:t>
            </a:r>
            <a:r>
              <a:rPr lang="en-US" dirty="0" err="1" smtClean="0"/>
              <a:t>sekumpulan</a:t>
            </a:r>
            <a:r>
              <a:rPr lang="en-US" dirty="0" smtClean="0"/>
              <a:t> </a:t>
            </a:r>
            <a:r>
              <a:rPr lang="en-US" dirty="0" err="1" smtClean="0"/>
              <a:t>pekerja</a:t>
            </a:r>
            <a:r>
              <a:rPr lang="en-US" dirty="0" smtClean="0"/>
              <a:t> yang </a:t>
            </a:r>
            <a:r>
              <a:rPr lang="en-US" dirty="0" err="1" smtClean="0"/>
              <a:t>bertindak</a:t>
            </a:r>
            <a:r>
              <a:rPr lang="en-US" dirty="0" smtClean="0"/>
              <a:t> </a:t>
            </a:r>
            <a:r>
              <a:rPr lang="en-US" dirty="0" err="1" smtClean="0"/>
              <a:t>bersama</a:t>
            </a:r>
            <a:r>
              <a:rPr lang="en-US" dirty="0" smtClean="0"/>
              <a:t> </a:t>
            </a:r>
            <a:r>
              <a:rPr lang="en-US" dirty="0" err="1" smtClean="0"/>
              <a:t>atau</a:t>
            </a:r>
            <a:r>
              <a:rPr lang="en-US" dirty="0" smtClean="0"/>
              <a:t> </a:t>
            </a:r>
            <a:r>
              <a:rPr lang="en-US" dirty="0" err="1" smtClean="0"/>
              <a:t>di</a:t>
            </a:r>
            <a:r>
              <a:rPr lang="en-US" dirty="0" smtClean="0"/>
              <a:t> </a:t>
            </a:r>
            <a:r>
              <a:rPr lang="en-US" dirty="0" err="1" smtClean="0"/>
              <a:t>bawah</a:t>
            </a:r>
            <a:r>
              <a:rPr lang="en-US" dirty="0" smtClean="0"/>
              <a:t> </a:t>
            </a:r>
            <a:r>
              <a:rPr lang="en-US" dirty="0" err="1" smtClean="0"/>
              <a:t>persefahaman</a:t>
            </a:r>
            <a:r>
              <a:rPr lang="en-US" dirty="0" smtClean="0"/>
              <a:t> </a:t>
            </a:r>
            <a:r>
              <a:rPr lang="en-US" dirty="0" err="1" smtClean="0"/>
              <a:t>bersama</a:t>
            </a:r>
            <a:r>
              <a:rPr lang="en-US" dirty="0" smtClean="0"/>
              <a:t>, yang </a:t>
            </a:r>
            <a:r>
              <a:rPr lang="en-US" dirty="0" err="1" smtClean="0"/>
              <a:t>dimaksudkan</a:t>
            </a:r>
            <a:r>
              <a:rPr lang="en-US" dirty="0" smtClean="0"/>
              <a:t> </a:t>
            </a:r>
            <a:r>
              <a:rPr lang="en-US" dirty="0" err="1" smtClean="0"/>
              <a:t>kepada</a:t>
            </a:r>
            <a:r>
              <a:rPr lang="en-US" dirty="0" smtClean="0"/>
              <a:t> </a:t>
            </a:r>
            <a:r>
              <a:rPr lang="en-US" dirty="0" err="1" smtClean="0"/>
              <a:t>atau</a:t>
            </a:r>
            <a:r>
              <a:rPr lang="en-US" dirty="0" smtClean="0"/>
              <a:t> </a:t>
            </a:r>
            <a:r>
              <a:rPr lang="en-US" dirty="0" err="1" smtClean="0"/>
              <a:t>menyebabkan</a:t>
            </a:r>
            <a:r>
              <a:rPr lang="en-US" dirty="0" smtClean="0"/>
              <a:t> </a:t>
            </a:r>
            <a:r>
              <a:rPr lang="en-US" dirty="0" err="1" smtClean="0"/>
              <a:t>apa-apa</a:t>
            </a:r>
            <a:r>
              <a:rPr lang="en-US" dirty="0" smtClean="0"/>
              <a:t> had, </a:t>
            </a:r>
            <a:r>
              <a:rPr lang="en-US" dirty="0" err="1" smtClean="0"/>
              <a:t>sekatan</a:t>
            </a:r>
            <a:r>
              <a:rPr lang="en-US" dirty="0" smtClean="0"/>
              <a:t>, </a:t>
            </a:r>
            <a:r>
              <a:rPr lang="en-US" dirty="0" err="1" smtClean="0"/>
              <a:t>pengurangan</a:t>
            </a:r>
            <a:r>
              <a:rPr lang="en-US" dirty="0" smtClean="0"/>
              <a:t> </a:t>
            </a:r>
            <a:r>
              <a:rPr lang="en-US" dirty="0" err="1" smtClean="0"/>
              <a:t>atau</a:t>
            </a:r>
            <a:r>
              <a:rPr lang="en-US" dirty="0" smtClean="0"/>
              <a:t> </a:t>
            </a:r>
            <a:r>
              <a:rPr lang="en-US" dirty="0" err="1" smtClean="0"/>
              <a:t>penamatan</a:t>
            </a:r>
            <a:r>
              <a:rPr lang="en-US" dirty="0" smtClean="0"/>
              <a:t> </a:t>
            </a:r>
            <a:r>
              <a:rPr lang="en-US" dirty="0" err="1" smtClean="0"/>
              <a:t>atau</a:t>
            </a:r>
            <a:r>
              <a:rPr lang="en-US" dirty="0" smtClean="0"/>
              <a:t> </a:t>
            </a:r>
            <a:r>
              <a:rPr lang="en-US" dirty="0" err="1" smtClean="0"/>
              <a:t>penangguhan</a:t>
            </a:r>
            <a:r>
              <a:rPr lang="en-US" dirty="0" smtClean="0"/>
              <a:t> </a:t>
            </a:r>
            <a:r>
              <a:rPr lang="en-US" dirty="0" err="1" smtClean="0"/>
              <a:t>perlakuan</a:t>
            </a:r>
            <a:r>
              <a:rPr lang="en-US" dirty="0" smtClean="0"/>
              <a:t> </a:t>
            </a:r>
            <a:r>
              <a:rPr lang="en-US" dirty="0" err="1" smtClean="0"/>
              <a:t>atau</a:t>
            </a:r>
            <a:r>
              <a:rPr lang="en-US" dirty="0" smtClean="0"/>
              <a:t> </a:t>
            </a:r>
            <a:r>
              <a:rPr lang="en-US" dirty="0" err="1" smtClean="0"/>
              <a:t>perlaksanaan</a:t>
            </a:r>
            <a:r>
              <a:rPr lang="en-US" dirty="0" smtClean="0"/>
              <a:t> </a:t>
            </a:r>
            <a:r>
              <a:rPr lang="en-US" dirty="0" err="1" smtClean="0"/>
              <a:t>kesemua</a:t>
            </a:r>
            <a:r>
              <a:rPr lang="en-US" dirty="0" smtClean="0"/>
              <a:t> </a:t>
            </a:r>
            <a:r>
              <a:rPr lang="en-US" dirty="0" err="1" smtClean="0"/>
              <a:t>atau</a:t>
            </a:r>
            <a:r>
              <a:rPr lang="en-US" dirty="0" smtClean="0"/>
              <a:t> </a:t>
            </a:r>
            <a:r>
              <a:rPr lang="en-US" dirty="0" err="1" smtClean="0"/>
              <a:t>mana-mana</a:t>
            </a:r>
            <a:r>
              <a:rPr lang="en-US" dirty="0" smtClean="0"/>
              <a:t> </a:t>
            </a:r>
            <a:r>
              <a:rPr lang="en-US" dirty="0" err="1" smtClean="0"/>
              <a:t>bahagian</a:t>
            </a:r>
            <a:r>
              <a:rPr lang="en-US" dirty="0" smtClean="0"/>
              <a:t> </a:t>
            </a:r>
            <a:r>
              <a:rPr lang="en-US" dirty="0" err="1" smtClean="0"/>
              <a:t>tugas</a:t>
            </a:r>
            <a:r>
              <a:rPr lang="en-US" dirty="0" smtClean="0"/>
              <a:t> yang </a:t>
            </a:r>
            <a:r>
              <a:rPr lang="en-US" dirty="0" err="1" smtClean="0"/>
              <a:t>bersangkutan</a:t>
            </a:r>
            <a:r>
              <a:rPr lang="en-US" dirty="0" smtClean="0"/>
              <a:t> </a:t>
            </a:r>
            <a:r>
              <a:rPr lang="en-US" dirty="0" err="1" smtClean="0"/>
              <a:t>dengan</a:t>
            </a:r>
            <a:r>
              <a:rPr lang="en-US" dirty="0" smtClean="0"/>
              <a:t> </a:t>
            </a:r>
            <a:r>
              <a:rPr lang="en-US" dirty="0" err="1" smtClean="0"/>
              <a:t>pekerjaan</a:t>
            </a:r>
            <a:r>
              <a:rPr lang="en-US" dirty="0" smtClean="0"/>
              <a:t>.</a:t>
            </a:r>
          </a:p>
          <a:p>
            <a:pPr lvl="1"/>
            <a:endParaRPr lang="en-US" dirty="0"/>
          </a:p>
        </p:txBody>
      </p:sp>
      <p:sp>
        <p:nvSpPr>
          <p:cNvPr id="4" name="TextBox 3"/>
          <p:cNvSpPr txBox="1"/>
          <p:nvPr/>
        </p:nvSpPr>
        <p:spPr>
          <a:xfrm>
            <a:off x="914400" y="5934670"/>
            <a:ext cx="80010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609600"/>
            <a:ext cx="6858000" cy="5562600"/>
          </a:xfrm>
        </p:spPr>
        <p:txBody>
          <a:bodyPr>
            <a:normAutofit/>
          </a:bodyPr>
          <a:lstStyle/>
          <a:p>
            <a:r>
              <a:rPr lang="en-US" b="1" dirty="0" err="1" smtClean="0"/>
              <a:t>Bahagian</a:t>
            </a:r>
            <a:r>
              <a:rPr lang="en-US" b="1" dirty="0" smtClean="0"/>
              <a:t> II</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menjelaskan</a:t>
            </a:r>
            <a:r>
              <a:rPr lang="en-US" dirty="0" smtClean="0"/>
              <a:t>:</a:t>
            </a:r>
          </a:p>
          <a:p>
            <a:pPr lvl="2"/>
            <a:r>
              <a:rPr lang="en-US" dirty="0" smtClean="0"/>
              <a:t> </a:t>
            </a:r>
            <a:r>
              <a:rPr lang="en-US" dirty="0" err="1" smtClean="0"/>
              <a:t>Mengenai</a:t>
            </a:r>
            <a:r>
              <a:rPr lang="en-US" dirty="0" smtClean="0"/>
              <a:t> </a:t>
            </a:r>
            <a:r>
              <a:rPr lang="en-US" dirty="0" err="1" smtClean="0"/>
              <a:t>hak-hak</a:t>
            </a:r>
            <a:r>
              <a:rPr lang="en-US" dirty="0" smtClean="0"/>
              <a:t> </a:t>
            </a:r>
            <a:r>
              <a:rPr lang="en-US" dirty="0" err="1" smtClean="0"/>
              <a:t>pekerja</a:t>
            </a:r>
            <a:r>
              <a:rPr lang="en-US" dirty="0" smtClean="0"/>
              <a:t> </a:t>
            </a:r>
            <a:r>
              <a:rPr lang="en-US" dirty="0" err="1" smtClean="0"/>
              <a:t>dan</a:t>
            </a:r>
            <a:r>
              <a:rPr lang="en-US" dirty="0" smtClean="0"/>
              <a:t> </a:t>
            </a:r>
            <a:r>
              <a:rPr lang="en-US" dirty="0" err="1" smtClean="0"/>
              <a:t>majikan</a:t>
            </a:r>
            <a:r>
              <a:rPr lang="en-US" dirty="0" smtClean="0"/>
              <a:t> </a:t>
            </a:r>
            <a:r>
              <a:rPr lang="en-US" dirty="0" err="1" smtClean="0"/>
              <a:t>dan</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mereka</a:t>
            </a:r>
            <a:endParaRPr lang="en-US" dirty="0" smtClean="0"/>
          </a:p>
          <a:p>
            <a:pPr lvl="2"/>
            <a:r>
              <a:rPr lang="en-US" dirty="0" err="1" smtClean="0"/>
              <a:t>Larangan</a:t>
            </a:r>
            <a:r>
              <a:rPr lang="en-US" dirty="0" smtClean="0"/>
              <a:t> </a:t>
            </a:r>
            <a:r>
              <a:rPr lang="en-US" dirty="0" err="1" smtClean="0"/>
              <a:t>ke</a:t>
            </a:r>
            <a:r>
              <a:rPr lang="en-US" dirty="0" smtClean="0"/>
              <a:t> </a:t>
            </a:r>
            <a:r>
              <a:rPr lang="en-US" dirty="0" err="1" smtClean="0"/>
              <a:t>atas</a:t>
            </a:r>
            <a:r>
              <a:rPr lang="en-US" dirty="0" smtClean="0"/>
              <a:t> </a:t>
            </a:r>
            <a:r>
              <a:rPr lang="en-US" dirty="0" err="1" smtClean="0"/>
              <a:t>pekerja</a:t>
            </a:r>
            <a:r>
              <a:rPr lang="en-US" dirty="0" smtClean="0"/>
              <a:t>, </a:t>
            </a:r>
            <a:r>
              <a:rPr lang="en-US" dirty="0" err="1" smtClean="0"/>
              <a:t>majikan</a:t>
            </a:r>
            <a:r>
              <a:rPr lang="en-US" dirty="0" smtClean="0"/>
              <a:t> </a:t>
            </a:r>
            <a:r>
              <a:rPr lang="en-US" dirty="0" err="1" smtClean="0"/>
              <a:t>serta</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mereka</a:t>
            </a:r>
            <a:r>
              <a:rPr lang="en-US" dirty="0" smtClean="0"/>
              <a:t> </a:t>
            </a:r>
            <a:r>
              <a:rPr lang="en-US" dirty="0" err="1" smtClean="0"/>
              <a:t>berhubung</a:t>
            </a:r>
            <a:r>
              <a:rPr lang="en-US" dirty="0" smtClean="0"/>
              <a:t> </a:t>
            </a:r>
            <a:r>
              <a:rPr lang="en-US" dirty="0" err="1" smtClean="0"/>
              <a:t>beberapa</a:t>
            </a:r>
            <a:r>
              <a:rPr lang="en-US" dirty="0" smtClean="0"/>
              <a:t> </a:t>
            </a:r>
            <a:r>
              <a:rPr lang="en-US" dirty="0" err="1" smtClean="0"/>
              <a:t>tindakan</a:t>
            </a:r>
            <a:r>
              <a:rPr lang="en-US" dirty="0" smtClean="0"/>
              <a:t> </a:t>
            </a:r>
            <a:r>
              <a:rPr lang="en-US" dirty="0" err="1" smtClean="0"/>
              <a:t>tertentu</a:t>
            </a:r>
            <a:r>
              <a:rPr lang="en-US" dirty="0" smtClean="0"/>
              <a:t>  </a:t>
            </a:r>
            <a:r>
              <a:rPr lang="en-US" dirty="0" err="1" smtClean="0"/>
              <a:t>seperti</a:t>
            </a:r>
            <a:r>
              <a:rPr lang="en-US" dirty="0" smtClean="0"/>
              <a:t> ;</a:t>
            </a:r>
          </a:p>
          <a:p>
            <a:pPr lvl="3"/>
            <a:r>
              <a:rPr lang="en-US" dirty="0" smtClean="0"/>
              <a:t> </a:t>
            </a:r>
            <a:r>
              <a:rPr lang="en-US" dirty="0" err="1" smtClean="0"/>
              <a:t>aktiviti</a:t>
            </a:r>
            <a:r>
              <a:rPr lang="en-US" dirty="0" smtClean="0"/>
              <a:t> anti-</a:t>
            </a:r>
            <a:r>
              <a:rPr lang="en-US" dirty="0" err="1" smtClean="0"/>
              <a:t>kesatuan</a:t>
            </a:r>
            <a:r>
              <a:rPr lang="en-US" dirty="0" smtClean="0"/>
              <a:t>, </a:t>
            </a:r>
            <a:r>
              <a:rPr lang="en-US" dirty="0" err="1" smtClean="0"/>
              <a:t>penganiayaan</a:t>
            </a:r>
            <a:r>
              <a:rPr lang="en-US" dirty="0" smtClean="0"/>
              <a:t> </a:t>
            </a:r>
            <a:r>
              <a:rPr lang="en-US" dirty="0" err="1" smtClean="0"/>
              <a:t>dan</a:t>
            </a:r>
            <a:r>
              <a:rPr lang="en-US" dirty="0" smtClean="0"/>
              <a:t> lain-lain </a:t>
            </a:r>
            <a:r>
              <a:rPr lang="en-US" dirty="0" err="1" smtClean="0"/>
              <a:t>amalan</a:t>
            </a:r>
            <a:r>
              <a:rPr lang="en-US" dirty="0" smtClean="0"/>
              <a:t> </a:t>
            </a:r>
            <a:r>
              <a:rPr lang="en-US" dirty="0" err="1" smtClean="0"/>
              <a:t>perburuhan</a:t>
            </a:r>
            <a:r>
              <a:rPr lang="en-US" dirty="0" smtClean="0"/>
              <a:t> yang </a:t>
            </a:r>
            <a:r>
              <a:rPr lang="en-US" dirty="0" err="1" smtClean="0"/>
              <a:t>tidak</a:t>
            </a:r>
            <a:r>
              <a:rPr lang="en-US" dirty="0" smtClean="0"/>
              <a:t> </a:t>
            </a:r>
            <a:r>
              <a:rPr lang="en-US" dirty="0" err="1" smtClean="0"/>
              <a:t>adil</a:t>
            </a:r>
            <a:r>
              <a:rPr lang="en-US" dirty="0" smtClean="0"/>
              <a:t>. </a:t>
            </a:r>
          </a:p>
          <a:p>
            <a:pPr lvl="2"/>
            <a:r>
              <a:rPr lang="en-US" dirty="0" err="1" smtClean="0"/>
              <a:t>Aduan</a:t>
            </a:r>
            <a:r>
              <a:rPr lang="en-US" dirty="0" smtClean="0"/>
              <a:t> </a:t>
            </a:r>
            <a:r>
              <a:rPr lang="en-US" dirty="0" err="1" smtClean="0"/>
              <a:t>mengenai</a:t>
            </a:r>
            <a:r>
              <a:rPr lang="en-US" dirty="0" smtClean="0"/>
              <a:t> </a:t>
            </a:r>
            <a:r>
              <a:rPr lang="en-US" dirty="0" err="1" smtClean="0"/>
              <a:t>perlanggaran</a:t>
            </a:r>
            <a:r>
              <a:rPr lang="en-US" dirty="0" smtClean="0"/>
              <a:t> </a:t>
            </a:r>
            <a:r>
              <a:rPr lang="en-US" dirty="0" err="1" smtClean="0"/>
              <a:t>sebarang</a:t>
            </a:r>
            <a:r>
              <a:rPr lang="en-US" dirty="0" smtClean="0"/>
              <a:t> </a:t>
            </a:r>
            <a:r>
              <a:rPr lang="en-US" dirty="0" err="1" smtClean="0"/>
              <a:t>peruntukan</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boleh</a:t>
            </a:r>
            <a:r>
              <a:rPr lang="en-US" dirty="0" smtClean="0"/>
              <a:t> </a:t>
            </a:r>
            <a:r>
              <a:rPr lang="en-US" dirty="0" err="1" smtClean="0"/>
              <a:t>di</a:t>
            </a:r>
            <a:r>
              <a:rPr lang="en-US" dirty="0" smtClean="0"/>
              <a:t> </a:t>
            </a:r>
            <a:r>
              <a:rPr lang="en-US" dirty="0" err="1" smtClean="0"/>
              <a:t>buat</a:t>
            </a:r>
            <a:r>
              <a:rPr lang="en-US" dirty="0" smtClean="0"/>
              <a:t> </a:t>
            </a:r>
            <a:r>
              <a:rPr lang="en-US" dirty="0" err="1" smtClean="0"/>
              <a:t>secara</a:t>
            </a:r>
            <a:r>
              <a:rPr lang="en-US" dirty="0" smtClean="0"/>
              <a:t> </a:t>
            </a:r>
            <a:r>
              <a:rPr lang="en-US" dirty="0" err="1" smtClean="0"/>
              <a:t>bertulis</a:t>
            </a:r>
            <a:r>
              <a:rPr lang="en-US" dirty="0" smtClean="0"/>
              <a:t> </a:t>
            </a:r>
            <a:r>
              <a:rPr lang="en-US" dirty="0" err="1" smtClean="0"/>
              <a:t>kepada</a:t>
            </a:r>
            <a:r>
              <a:rPr lang="en-US" dirty="0" smtClean="0"/>
              <a:t> </a:t>
            </a:r>
            <a:r>
              <a:rPr lang="en-US" dirty="0" err="1" smtClean="0"/>
              <a:t>Ketua</a:t>
            </a:r>
            <a:r>
              <a:rPr lang="en-US" dirty="0" smtClean="0"/>
              <a:t> </a:t>
            </a:r>
            <a:r>
              <a:rPr lang="en-US" dirty="0" err="1" smtClean="0"/>
              <a:t>Pengarah</a:t>
            </a:r>
            <a:r>
              <a:rPr lang="en-US" dirty="0" smtClean="0"/>
              <a:t> yang </a:t>
            </a:r>
            <a:r>
              <a:rPr lang="en-US" dirty="0" err="1" smtClean="0"/>
              <a:t>boleh</a:t>
            </a:r>
            <a:r>
              <a:rPr lang="en-US" dirty="0" smtClean="0"/>
              <a:t> </a:t>
            </a:r>
            <a:r>
              <a:rPr lang="en-US" dirty="0" err="1" smtClean="0"/>
              <a:t>mengambil</a:t>
            </a:r>
            <a:r>
              <a:rPr lang="en-US" dirty="0" smtClean="0"/>
              <a:t> </a:t>
            </a:r>
            <a:r>
              <a:rPr lang="en-US" dirty="0" err="1" smtClean="0"/>
              <a:t>langkah-langkah</a:t>
            </a:r>
            <a:r>
              <a:rPr lang="en-US" dirty="0" smtClean="0"/>
              <a:t> yang </a:t>
            </a:r>
            <a:r>
              <a:rPr lang="en-US" dirty="0" err="1" smtClean="0"/>
              <a:t>difikirkan</a:t>
            </a:r>
            <a:r>
              <a:rPr lang="en-US" dirty="0" smtClean="0"/>
              <a:t> </a:t>
            </a:r>
            <a:r>
              <a:rPr lang="en-US" dirty="0" err="1" smtClean="0"/>
              <a:t>perlu</a:t>
            </a:r>
            <a:r>
              <a:rPr lang="en-US" dirty="0" smtClean="0"/>
              <a:t> </a:t>
            </a:r>
            <a:r>
              <a:rPr lang="en-US" dirty="0" err="1" smtClean="0"/>
              <a:t>untuk</a:t>
            </a:r>
            <a:r>
              <a:rPr lang="en-US" dirty="0" smtClean="0"/>
              <a:t> </a:t>
            </a:r>
            <a:r>
              <a:rPr lang="en-US" dirty="0" err="1" smtClean="0"/>
              <a:t>menyelesaikan</a:t>
            </a:r>
            <a:r>
              <a:rPr lang="en-US" dirty="0" smtClean="0"/>
              <a:t> </a:t>
            </a:r>
            <a:r>
              <a:rPr lang="en-US" dirty="0" err="1" smtClean="0"/>
              <a:t>aduan</a:t>
            </a:r>
            <a:r>
              <a:rPr lang="en-US" dirty="0" smtClean="0"/>
              <a:t> </a:t>
            </a:r>
            <a:r>
              <a:rPr lang="en-US" dirty="0" err="1" smtClean="0"/>
              <a:t>itu</a:t>
            </a:r>
            <a:r>
              <a:rPr lang="en-US" dirty="0" smtClean="0"/>
              <a:t>.      </a:t>
            </a:r>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200" cy="914400"/>
          </a:xfrm>
        </p:spPr>
        <p:txBody>
          <a:bodyPr/>
          <a:lstStyle/>
          <a:p>
            <a:r>
              <a:rPr lang="en-US" dirty="0" smtClean="0"/>
              <a:t>Industrial Relations Act, 1967</a:t>
            </a:r>
            <a:endParaRPr lang="en-US" dirty="0"/>
          </a:p>
        </p:txBody>
      </p:sp>
      <p:sp>
        <p:nvSpPr>
          <p:cNvPr id="3" name="Content Placeholder 2"/>
          <p:cNvSpPr>
            <a:spLocks noGrp="1"/>
          </p:cNvSpPr>
          <p:nvPr>
            <p:ph idx="1"/>
          </p:nvPr>
        </p:nvSpPr>
        <p:spPr>
          <a:xfrm>
            <a:off x="1752600" y="990600"/>
            <a:ext cx="6934200" cy="4709160"/>
          </a:xfrm>
        </p:spPr>
        <p:txBody>
          <a:bodyPr/>
          <a:lstStyle/>
          <a:p>
            <a:pPr lvl="1"/>
            <a:r>
              <a:rPr lang="en-US" dirty="0" err="1" smtClean="0"/>
              <a:t>Sekiranya</a:t>
            </a:r>
            <a:r>
              <a:rPr lang="en-US" dirty="0" smtClean="0"/>
              <a:t> </a:t>
            </a:r>
            <a:r>
              <a:rPr lang="en-US" dirty="0" err="1" smtClean="0"/>
              <a:t>ia</a:t>
            </a:r>
            <a:r>
              <a:rPr lang="en-US" dirty="0" smtClean="0"/>
              <a:t> </a:t>
            </a:r>
            <a:r>
              <a:rPr lang="en-US" dirty="0" err="1" smtClean="0"/>
              <a:t>tidak</a:t>
            </a:r>
            <a:r>
              <a:rPr lang="en-US" dirty="0" smtClean="0"/>
              <a:t> </a:t>
            </a:r>
            <a:r>
              <a:rPr lang="en-US" dirty="0" err="1" smtClean="0"/>
              <a:t>selesai</a:t>
            </a:r>
            <a:r>
              <a:rPr lang="en-US" dirty="0" smtClean="0"/>
              <a:t>, </a:t>
            </a:r>
            <a:r>
              <a:rPr lang="en-US" dirty="0" err="1" smtClean="0"/>
              <a:t>beliau</a:t>
            </a:r>
            <a:r>
              <a:rPr lang="en-US" dirty="0" smtClean="0"/>
              <a:t> </a:t>
            </a:r>
            <a:r>
              <a:rPr lang="en-US" dirty="0" err="1" smtClean="0"/>
              <a:t>hendaklah</a:t>
            </a:r>
            <a:r>
              <a:rPr lang="en-US" dirty="0" smtClean="0"/>
              <a:t> </a:t>
            </a:r>
            <a:r>
              <a:rPr lang="en-US" dirty="0" err="1" smtClean="0"/>
              <a:t>memberitahu</a:t>
            </a:r>
            <a:r>
              <a:rPr lang="en-US" dirty="0" smtClean="0"/>
              <a:t> </a:t>
            </a:r>
            <a:r>
              <a:rPr lang="en-US" dirty="0" err="1" smtClean="0"/>
              <a:t>Menteri</a:t>
            </a:r>
            <a:r>
              <a:rPr lang="en-US" dirty="0" smtClean="0"/>
              <a:t> </a:t>
            </a:r>
            <a:r>
              <a:rPr lang="en-US" dirty="0" err="1" smtClean="0"/>
              <a:t>Sumber</a:t>
            </a:r>
            <a:r>
              <a:rPr lang="en-US" dirty="0" smtClean="0"/>
              <a:t> </a:t>
            </a:r>
            <a:r>
              <a:rPr lang="en-US" dirty="0" err="1" smtClean="0"/>
              <a:t>Manusia</a:t>
            </a:r>
            <a:r>
              <a:rPr lang="en-US" dirty="0" smtClean="0"/>
              <a:t> yang </a:t>
            </a:r>
            <a:r>
              <a:rPr lang="en-US" dirty="0" err="1" smtClean="0"/>
              <a:t>akan</a:t>
            </a:r>
            <a:r>
              <a:rPr lang="en-US" dirty="0" smtClean="0"/>
              <a:t> </a:t>
            </a:r>
            <a:r>
              <a:rPr lang="en-US" dirty="0" err="1" smtClean="0"/>
              <a:t>merujukkan</a:t>
            </a:r>
            <a:r>
              <a:rPr lang="en-US" dirty="0" smtClean="0"/>
              <a:t> </a:t>
            </a:r>
            <a:r>
              <a:rPr lang="en-US" dirty="0" err="1" smtClean="0"/>
              <a:t>aduan</a:t>
            </a:r>
            <a:r>
              <a:rPr lang="en-US" dirty="0" smtClean="0"/>
              <a:t> </a:t>
            </a:r>
            <a:r>
              <a:rPr lang="en-US" dirty="0" err="1" smtClean="0"/>
              <a:t>itu</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untuk</a:t>
            </a:r>
            <a:r>
              <a:rPr lang="en-US" dirty="0" smtClean="0"/>
              <a:t> </a:t>
            </a:r>
            <a:r>
              <a:rPr lang="en-US" dirty="0" err="1" smtClean="0"/>
              <a:t>dibicarakan</a:t>
            </a:r>
            <a:r>
              <a:rPr lang="en-US" dirty="0" smtClean="0"/>
              <a:t>, </a:t>
            </a:r>
            <a:r>
              <a:rPr lang="en-US" dirty="0" err="1" smtClean="0"/>
              <a:t>jika</a:t>
            </a:r>
            <a:r>
              <a:rPr lang="en-US" dirty="0" smtClean="0"/>
              <a:t> </a:t>
            </a:r>
            <a:r>
              <a:rPr lang="en-US" dirty="0" err="1" smtClean="0"/>
              <a:t>difikirkan</a:t>
            </a:r>
            <a:r>
              <a:rPr lang="en-US" dirty="0" smtClean="0"/>
              <a:t> </a:t>
            </a:r>
            <a:r>
              <a:rPr lang="en-US" dirty="0" err="1" smtClean="0"/>
              <a:t>wajar</a:t>
            </a:r>
            <a:r>
              <a:rPr lang="en-US" dirty="0" smtClean="0"/>
              <a:t>.</a:t>
            </a:r>
          </a:p>
          <a:p>
            <a:pPr lvl="1"/>
            <a:r>
              <a:rPr lang="en-US" dirty="0" smtClean="0"/>
              <a:t>Di </a:t>
            </a:r>
            <a:r>
              <a:rPr lang="en-US" dirty="0" err="1" smtClean="0"/>
              <a:t>bawah</a:t>
            </a:r>
            <a:r>
              <a:rPr lang="en-US" dirty="0" smtClean="0"/>
              <a:t> </a:t>
            </a:r>
            <a:r>
              <a:rPr lang="en-US" dirty="0" err="1" smtClean="0"/>
              <a:t>Seksyen</a:t>
            </a:r>
            <a:r>
              <a:rPr lang="en-US" dirty="0" smtClean="0"/>
              <a:t> 6 </a:t>
            </a:r>
            <a:r>
              <a:rPr lang="en-US" dirty="0" err="1" smtClean="0"/>
              <a:t>Akta</a:t>
            </a:r>
            <a:r>
              <a:rPr lang="en-US" dirty="0" smtClean="0"/>
              <a:t> </a:t>
            </a:r>
            <a:r>
              <a:rPr lang="en-US" dirty="0" err="1" smtClean="0"/>
              <a:t>ini</a:t>
            </a:r>
            <a:r>
              <a:rPr lang="en-US" dirty="0" smtClean="0"/>
              <a:t>, </a:t>
            </a:r>
            <a:r>
              <a:rPr lang="en-US" dirty="0" err="1" smtClean="0"/>
              <a:t>majikan</a:t>
            </a:r>
            <a:r>
              <a:rPr lang="en-US" dirty="0" smtClean="0"/>
              <a:t> </a:t>
            </a:r>
            <a:r>
              <a:rPr lang="en-US" dirty="0" err="1" smtClean="0"/>
              <a:t>hendaklah</a:t>
            </a:r>
            <a:r>
              <a:rPr lang="en-US" dirty="0" smtClean="0"/>
              <a:t> </a:t>
            </a:r>
            <a:r>
              <a:rPr lang="en-US" dirty="0" err="1" smtClean="0"/>
              <a:t>memberi</a:t>
            </a:r>
            <a:r>
              <a:rPr lang="en-US" dirty="0" smtClean="0"/>
              <a:t> </a:t>
            </a:r>
            <a:r>
              <a:rPr lang="en-US" dirty="0" err="1" smtClean="0"/>
              <a:t>kebenaran</a:t>
            </a:r>
            <a:r>
              <a:rPr lang="en-US" dirty="0" smtClean="0"/>
              <a:t> </a:t>
            </a:r>
            <a:r>
              <a:rPr lang="en-US" dirty="0" err="1" smtClean="0"/>
              <a:t>kepada</a:t>
            </a:r>
            <a:r>
              <a:rPr lang="en-US" dirty="0" smtClean="0"/>
              <a:t> </a:t>
            </a:r>
            <a:r>
              <a:rPr lang="en-US" dirty="0" err="1" smtClean="0"/>
              <a:t>pekerja</a:t>
            </a:r>
            <a:r>
              <a:rPr lang="en-US" dirty="0" smtClean="0"/>
              <a:t> </a:t>
            </a:r>
            <a:r>
              <a:rPr lang="en-US" dirty="0" err="1" smtClean="0"/>
              <a:t>bercuti</a:t>
            </a:r>
            <a:r>
              <a:rPr lang="en-US" dirty="0" smtClean="0"/>
              <a:t> </a:t>
            </a:r>
            <a:r>
              <a:rPr lang="en-US" dirty="0" err="1" smtClean="0"/>
              <a:t>untuk</a:t>
            </a:r>
            <a:r>
              <a:rPr lang="en-US" dirty="0" smtClean="0"/>
              <a:t> </a:t>
            </a:r>
            <a:r>
              <a:rPr lang="en-US" dirty="0" err="1" smtClean="0"/>
              <a:t>tempoh</a:t>
            </a:r>
            <a:r>
              <a:rPr lang="en-US" dirty="0" smtClean="0"/>
              <a:t> yang </a:t>
            </a:r>
            <a:r>
              <a:rPr lang="en-US" dirty="0" err="1" smtClean="0"/>
              <a:t>munasabah</a:t>
            </a:r>
            <a:r>
              <a:rPr lang="en-US" dirty="0" smtClean="0"/>
              <a:t> </a:t>
            </a:r>
            <a:r>
              <a:rPr lang="en-US" dirty="0" err="1" smtClean="0"/>
              <a:t>bagi</a:t>
            </a:r>
            <a:r>
              <a:rPr lang="en-US" dirty="0" smtClean="0"/>
              <a:t> </a:t>
            </a:r>
            <a:r>
              <a:rPr lang="en-US" dirty="0" err="1" smtClean="0"/>
              <a:t>menjalankan</a:t>
            </a:r>
            <a:r>
              <a:rPr lang="en-US" dirty="0" smtClean="0"/>
              <a:t> </a:t>
            </a:r>
            <a:r>
              <a:rPr lang="en-US" dirty="0" err="1" smtClean="0"/>
              <a:t>tugasnya</a:t>
            </a:r>
            <a:r>
              <a:rPr lang="en-US" dirty="0" smtClean="0"/>
              <a:t> </a:t>
            </a:r>
            <a:r>
              <a:rPr lang="en-US" dirty="0" err="1" smtClean="0"/>
              <a:t>sebagai</a:t>
            </a:r>
            <a:r>
              <a:rPr lang="en-US" dirty="0" smtClean="0"/>
              <a:t> </a:t>
            </a:r>
            <a:r>
              <a:rPr lang="en-US" dirty="0" err="1" smtClean="0"/>
              <a:t>pegawai</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juga</a:t>
            </a:r>
            <a:r>
              <a:rPr lang="en-US" dirty="0" smtClean="0"/>
              <a:t> </a:t>
            </a:r>
            <a:r>
              <a:rPr lang="en-US" dirty="0" err="1" smtClean="0"/>
              <a:t>suatu</a:t>
            </a:r>
            <a:r>
              <a:rPr lang="en-US" dirty="0" smtClean="0"/>
              <a:t> </a:t>
            </a:r>
            <a:r>
              <a:rPr lang="en-US" dirty="0" err="1" smtClean="0"/>
              <a:t>kemestian</a:t>
            </a:r>
            <a:r>
              <a:rPr lang="en-US" dirty="0" smtClean="0"/>
              <a:t> </a:t>
            </a:r>
            <a:r>
              <a:rPr lang="en-US" dirty="0" err="1" smtClean="0"/>
              <a:t>bagi</a:t>
            </a:r>
            <a:r>
              <a:rPr lang="en-US" dirty="0" smtClean="0"/>
              <a:t> </a:t>
            </a:r>
            <a:r>
              <a:rPr lang="en-US" dirty="0" err="1" smtClean="0"/>
              <a:t>majikan</a:t>
            </a:r>
            <a:r>
              <a:rPr lang="en-US" dirty="0" smtClean="0"/>
              <a:t> </a:t>
            </a:r>
            <a:r>
              <a:rPr lang="en-US" dirty="0" err="1" smtClean="0"/>
              <a:t>memberikan</a:t>
            </a:r>
            <a:r>
              <a:rPr lang="en-US" dirty="0" smtClean="0"/>
              <a:t> </a:t>
            </a:r>
            <a:r>
              <a:rPr lang="en-US" dirty="0" err="1" smtClean="0"/>
              <a:t>cuti</a:t>
            </a:r>
            <a:r>
              <a:rPr lang="en-US" dirty="0" smtClean="0"/>
              <a:t> </a:t>
            </a:r>
            <a:r>
              <a:rPr lang="en-US" dirty="0" err="1" smtClean="0"/>
              <a:t>bergaji</a:t>
            </a:r>
            <a:r>
              <a:rPr lang="en-US" dirty="0" smtClean="0"/>
              <a:t> </a:t>
            </a:r>
            <a:r>
              <a:rPr lang="en-US" dirty="0" err="1" smtClean="0"/>
              <a:t>jika</a:t>
            </a:r>
            <a:r>
              <a:rPr lang="en-US" dirty="0" smtClean="0"/>
              <a:t> </a:t>
            </a:r>
            <a:r>
              <a:rPr lang="en-US" dirty="0" err="1" smtClean="0"/>
              <a:t>ketidakhadiran</a:t>
            </a:r>
            <a:r>
              <a:rPr lang="en-US" dirty="0" smtClean="0"/>
              <a:t> </a:t>
            </a:r>
            <a:r>
              <a:rPr lang="en-US" dirty="0" err="1" smtClean="0"/>
              <a:t>pekerja</a:t>
            </a:r>
            <a:r>
              <a:rPr lang="en-US" dirty="0" smtClean="0"/>
              <a:t> </a:t>
            </a:r>
            <a:r>
              <a:rPr lang="en-US" dirty="0" err="1" smtClean="0"/>
              <a:t>itu</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mewakili</a:t>
            </a:r>
            <a:r>
              <a:rPr lang="en-US" dirty="0" smtClean="0"/>
              <a:t> </a:t>
            </a:r>
            <a:r>
              <a:rPr lang="en-US" dirty="0" err="1" smtClean="0"/>
              <a:t>ahli-ahli</a:t>
            </a:r>
            <a:r>
              <a:rPr lang="en-US" dirty="0" smtClean="0"/>
              <a:t> </a:t>
            </a:r>
            <a:r>
              <a:rPr lang="en-US" dirty="0" err="1" smtClean="0"/>
              <a:t>kesatuan</a:t>
            </a:r>
            <a:r>
              <a:rPr lang="en-US" dirty="0" smtClean="0"/>
              <a:t> </a:t>
            </a:r>
            <a:r>
              <a:rPr lang="en-US" dirty="0" err="1" smtClean="0"/>
              <a:t>sekerjanya</a:t>
            </a:r>
            <a:r>
              <a:rPr lang="en-US" dirty="0" smtClean="0"/>
              <a:t> </a:t>
            </a:r>
            <a:r>
              <a:rPr lang="en-US" dirty="0" err="1" smtClean="0"/>
              <a:t>berhubung</a:t>
            </a:r>
            <a:r>
              <a:rPr lang="en-US" dirty="0" smtClean="0"/>
              <a:t> </a:t>
            </a:r>
            <a:r>
              <a:rPr lang="en-US" dirty="0" err="1" smtClean="0"/>
              <a:t>perkara-perkara</a:t>
            </a:r>
            <a:r>
              <a:rPr lang="en-US" dirty="0" smtClean="0"/>
              <a:t> yang </a:t>
            </a:r>
            <a:r>
              <a:rPr lang="en-US" dirty="0" err="1" smtClean="0"/>
              <a:t>berkaitan</a:t>
            </a:r>
            <a:r>
              <a:rPr lang="en-US" dirty="0" smtClean="0"/>
              <a:t> </a:t>
            </a:r>
            <a:r>
              <a:rPr lang="en-US" dirty="0" err="1" smtClean="0"/>
              <a:t>dengan</a:t>
            </a:r>
            <a:r>
              <a:rPr lang="en-US" dirty="0" smtClean="0"/>
              <a:t> </a:t>
            </a:r>
            <a:r>
              <a:rPr lang="en-US" dirty="0" err="1" smtClean="0"/>
              <a:t>majikannya</a:t>
            </a:r>
            <a:r>
              <a:rPr lang="en-US" dirty="0" smtClean="0"/>
              <a:t>.</a:t>
            </a:r>
          </a:p>
          <a:p>
            <a:pPr lvl="1"/>
            <a:endParaRPr lang="en-US" dirty="0"/>
          </a:p>
        </p:txBody>
      </p:sp>
      <p:sp>
        <p:nvSpPr>
          <p:cNvPr id="5" name="TextBox 4"/>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391400" cy="944562"/>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838200"/>
            <a:ext cx="7010400" cy="5090160"/>
          </a:xfrm>
        </p:spPr>
        <p:txBody>
          <a:bodyPr>
            <a:normAutofit fontScale="92500"/>
          </a:bodyPr>
          <a:lstStyle/>
          <a:p>
            <a:r>
              <a:rPr lang="en-US" b="1" dirty="0" err="1" smtClean="0"/>
              <a:t>Bahagian</a:t>
            </a:r>
            <a:r>
              <a:rPr lang="en-US" b="1" dirty="0" smtClean="0"/>
              <a:t> III</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berhubung</a:t>
            </a:r>
            <a:r>
              <a:rPr lang="en-US" dirty="0" smtClean="0"/>
              <a:t> </a:t>
            </a:r>
            <a:r>
              <a:rPr lang="en-US" dirty="0" err="1" smtClean="0"/>
              <a:t>soal</a:t>
            </a:r>
            <a:r>
              <a:rPr lang="en-US" dirty="0" smtClean="0"/>
              <a:t> </a:t>
            </a:r>
            <a:r>
              <a:rPr lang="en-US" dirty="0" err="1" smtClean="0"/>
              <a:t>pengiktirafan</a:t>
            </a:r>
            <a:r>
              <a:rPr lang="en-US" dirty="0" smtClean="0"/>
              <a:t> </a:t>
            </a:r>
            <a:r>
              <a:rPr lang="en-US" dirty="0" err="1" smtClean="0"/>
              <a:t>kesatuan</a:t>
            </a:r>
            <a:r>
              <a:rPr lang="en-US" dirty="0" smtClean="0"/>
              <a:t> </a:t>
            </a:r>
            <a:r>
              <a:rPr lang="en-US" dirty="0" err="1" smtClean="0"/>
              <a:t>sekerja</a:t>
            </a:r>
            <a:r>
              <a:rPr lang="en-US" dirty="0" smtClean="0"/>
              <a:t>. </a:t>
            </a:r>
          </a:p>
          <a:p>
            <a:pPr lvl="1"/>
            <a:r>
              <a:rPr lang="en-US" dirty="0" err="1" smtClean="0"/>
              <a:t>Ia</a:t>
            </a:r>
            <a:r>
              <a:rPr lang="en-US" dirty="0" smtClean="0"/>
              <a:t> </a:t>
            </a:r>
            <a:r>
              <a:rPr lang="en-US" dirty="0" err="1" smtClean="0"/>
              <a:t>menetapkan</a:t>
            </a:r>
            <a:r>
              <a:rPr lang="en-US" dirty="0" smtClean="0"/>
              <a:t> </a:t>
            </a:r>
            <a:r>
              <a:rPr lang="en-US" dirty="0" err="1" smtClean="0"/>
              <a:t>prosedur</a:t>
            </a:r>
            <a:r>
              <a:rPr lang="en-US" dirty="0" smtClean="0"/>
              <a:t> </a:t>
            </a:r>
            <a:r>
              <a:rPr lang="en-US" dirty="0" err="1" smtClean="0"/>
              <a:t>asas</a:t>
            </a:r>
            <a:r>
              <a:rPr lang="en-US" dirty="0" smtClean="0"/>
              <a:t> yang </a:t>
            </a:r>
            <a:r>
              <a:rPr lang="en-US" dirty="0" err="1" smtClean="0"/>
              <a:t>perlu</a:t>
            </a:r>
            <a:r>
              <a:rPr lang="en-US" dirty="0" smtClean="0"/>
              <a:t> </a:t>
            </a:r>
            <a:r>
              <a:rPr lang="en-US" dirty="0" err="1" smtClean="0"/>
              <a:t>dipatuhi</a:t>
            </a:r>
            <a:r>
              <a:rPr lang="en-US" dirty="0" smtClean="0"/>
              <a:t> </a:t>
            </a:r>
            <a:r>
              <a:rPr lang="en-US" dirty="0" err="1" smtClean="0"/>
              <a:t>dalam</a:t>
            </a:r>
            <a:r>
              <a:rPr lang="en-US" dirty="0" smtClean="0"/>
              <a:t> </a:t>
            </a:r>
            <a:r>
              <a:rPr lang="en-US" dirty="0" err="1" smtClean="0"/>
              <a:t>mengendalikan</a:t>
            </a:r>
            <a:r>
              <a:rPr lang="en-US" dirty="0" smtClean="0"/>
              <a:t> </a:t>
            </a:r>
            <a:r>
              <a:rPr lang="en-US" dirty="0" err="1" smtClean="0"/>
              <a:t>sesuatu</a:t>
            </a:r>
            <a:r>
              <a:rPr lang="en-US" dirty="0" smtClean="0"/>
              <a:t> </a:t>
            </a:r>
            <a:r>
              <a:rPr lang="en-US" dirty="0" err="1" smtClean="0"/>
              <a:t>tuntutan</a:t>
            </a:r>
            <a:r>
              <a:rPr lang="en-US" dirty="0" smtClean="0"/>
              <a:t> </a:t>
            </a:r>
            <a:r>
              <a:rPr lang="en-US" dirty="0" err="1" smtClean="0"/>
              <a:t>pengiktirafan</a:t>
            </a:r>
            <a:r>
              <a:rPr lang="en-US" dirty="0" smtClean="0"/>
              <a:t>. </a:t>
            </a:r>
          </a:p>
          <a:p>
            <a:pPr lvl="1"/>
            <a:r>
              <a:rPr lang="en-US" dirty="0" err="1" smtClean="0"/>
              <a:t>Sesebuah</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menuntut</a:t>
            </a:r>
            <a:r>
              <a:rPr lang="en-US" dirty="0" smtClean="0"/>
              <a:t> </a:t>
            </a:r>
            <a:r>
              <a:rPr lang="en-US" dirty="0" err="1" smtClean="0"/>
              <a:t>pengiktirafan</a:t>
            </a:r>
            <a:r>
              <a:rPr lang="en-US" dirty="0" smtClean="0"/>
              <a:t> </a:t>
            </a:r>
            <a:r>
              <a:rPr lang="en-US" dirty="0" err="1" smtClean="0"/>
              <a:t>berhubung</a:t>
            </a:r>
            <a:r>
              <a:rPr lang="en-US" dirty="0" smtClean="0"/>
              <a:t> </a:t>
            </a:r>
            <a:r>
              <a:rPr lang="en-US" dirty="0" err="1" smtClean="0"/>
              <a:t>pekerja-pekerja</a:t>
            </a:r>
            <a:r>
              <a:rPr lang="en-US" dirty="0" smtClean="0"/>
              <a:t> yang </a:t>
            </a:r>
            <a:r>
              <a:rPr lang="en-US" dirty="0" err="1" smtClean="0"/>
              <a:t>digajikan</a:t>
            </a:r>
            <a:r>
              <a:rPr lang="en-US" dirty="0" smtClean="0"/>
              <a:t> </a:t>
            </a:r>
            <a:r>
              <a:rPr lang="en-US" dirty="0" err="1" smtClean="0"/>
              <a:t>dalam</a:t>
            </a:r>
            <a:r>
              <a:rPr lang="en-US" dirty="0" smtClean="0"/>
              <a:t> </a:t>
            </a:r>
            <a:r>
              <a:rPr lang="en-US" dirty="0" err="1" smtClean="0"/>
              <a:t>kapasiti</a:t>
            </a:r>
            <a:r>
              <a:rPr lang="en-US" dirty="0" smtClean="0"/>
              <a:t> </a:t>
            </a:r>
            <a:r>
              <a:rPr lang="en-US" dirty="0" err="1" smtClean="0"/>
              <a:t>pengurusan</a:t>
            </a:r>
            <a:r>
              <a:rPr lang="en-US" dirty="0" smtClean="0"/>
              <a:t>, </a:t>
            </a:r>
            <a:r>
              <a:rPr lang="en-US" dirty="0" err="1" smtClean="0"/>
              <a:t>eksekutif</a:t>
            </a:r>
            <a:r>
              <a:rPr lang="en-US" dirty="0" smtClean="0"/>
              <a:t>, </a:t>
            </a:r>
            <a:r>
              <a:rPr lang="en-US" dirty="0" err="1" smtClean="0"/>
              <a:t>kerahsiaan</a:t>
            </a:r>
            <a:r>
              <a:rPr lang="en-US" dirty="0" smtClean="0"/>
              <a:t> </a:t>
            </a:r>
            <a:r>
              <a:rPr lang="en-US" dirty="0" err="1" smtClean="0"/>
              <a:t>atau</a:t>
            </a:r>
            <a:r>
              <a:rPr lang="en-US" dirty="0" smtClean="0"/>
              <a:t> </a:t>
            </a:r>
            <a:r>
              <a:rPr lang="en-US" dirty="0" err="1" smtClean="0"/>
              <a:t>keselamatan</a:t>
            </a:r>
            <a:r>
              <a:rPr lang="en-US" dirty="0" smtClean="0"/>
              <a:t>, </a:t>
            </a:r>
            <a:r>
              <a:rPr lang="en-US" dirty="0" err="1" smtClean="0"/>
              <a:t>sekiranya</a:t>
            </a:r>
            <a:r>
              <a:rPr lang="en-US" dirty="0" smtClean="0"/>
              <a:t> </a:t>
            </a:r>
            <a:r>
              <a:rPr lang="en-US" dirty="0" err="1" smtClean="0"/>
              <a:t>majoriti</a:t>
            </a:r>
            <a:r>
              <a:rPr lang="en-US" dirty="0" smtClean="0"/>
              <a:t> </a:t>
            </a:r>
            <a:r>
              <a:rPr lang="en-US" dirty="0" err="1" smtClean="0"/>
              <a:t>dari</a:t>
            </a:r>
            <a:r>
              <a:rPr lang="en-US" dirty="0" smtClean="0"/>
              <a:t> </a:t>
            </a:r>
            <a:r>
              <a:rPr lang="en-US" dirty="0" err="1" smtClean="0"/>
              <a:t>keahliannya</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pekerja-pekerja</a:t>
            </a:r>
            <a:r>
              <a:rPr lang="en-US" dirty="0" smtClean="0"/>
              <a:t> yang </a:t>
            </a:r>
            <a:r>
              <a:rPr lang="en-US" dirty="0" err="1" smtClean="0"/>
              <a:t>bukan</a:t>
            </a:r>
            <a:r>
              <a:rPr lang="en-US" dirty="0" smtClean="0"/>
              <a:t> </a:t>
            </a:r>
            <a:r>
              <a:rPr lang="en-US" dirty="0" err="1" smtClean="0"/>
              <a:t>digajikan</a:t>
            </a:r>
            <a:r>
              <a:rPr lang="en-US" dirty="0" smtClean="0"/>
              <a:t> </a:t>
            </a:r>
            <a:r>
              <a:rPr lang="en-US" dirty="0" err="1" smtClean="0"/>
              <a:t>dalam</a:t>
            </a:r>
            <a:r>
              <a:rPr lang="en-US" dirty="0" smtClean="0"/>
              <a:t> </a:t>
            </a:r>
            <a:r>
              <a:rPr lang="en-US" dirty="0" err="1" smtClean="0"/>
              <a:t>mana-mana</a:t>
            </a:r>
            <a:r>
              <a:rPr lang="en-US" dirty="0" smtClean="0"/>
              <a:t> </a:t>
            </a:r>
            <a:r>
              <a:rPr lang="en-US" dirty="0" err="1" smtClean="0"/>
              <a:t>kapasiti</a:t>
            </a:r>
            <a:r>
              <a:rPr lang="en-US" dirty="0" smtClean="0"/>
              <a:t> </a:t>
            </a:r>
            <a:r>
              <a:rPr lang="en-US" dirty="0" err="1" smtClean="0"/>
              <a:t>tersebut</a:t>
            </a:r>
            <a:r>
              <a:rPr lang="en-US" dirty="0" smtClean="0"/>
              <a:t>. </a:t>
            </a:r>
          </a:p>
          <a:p>
            <a:pPr lvl="1"/>
            <a:r>
              <a:rPr lang="en-US" dirty="0" err="1" smtClean="0"/>
              <a:t>Sekiranya</a:t>
            </a:r>
            <a:r>
              <a:rPr lang="en-US" dirty="0" smtClean="0"/>
              <a:t> </a:t>
            </a:r>
            <a:r>
              <a:rPr lang="en-US" dirty="0" err="1" smtClean="0"/>
              <a:t>tuntutan</a:t>
            </a:r>
            <a:r>
              <a:rPr lang="en-US" dirty="0" smtClean="0"/>
              <a:t> </a:t>
            </a:r>
            <a:r>
              <a:rPr lang="en-US" dirty="0" err="1" smtClean="0"/>
              <a:t>itu</a:t>
            </a:r>
            <a:r>
              <a:rPr lang="en-US" dirty="0" smtClean="0"/>
              <a:t> </a:t>
            </a:r>
            <a:r>
              <a:rPr lang="en-US" dirty="0" err="1" smtClean="0"/>
              <a:t>tidak</a:t>
            </a:r>
            <a:r>
              <a:rPr lang="en-US" dirty="0" smtClean="0"/>
              <a:t> </a:t>
            </a:r>
            <a:r>
              <a:rPr lang="en-US" dirty="0" err="1" smtClean="0"/>
              <a:t>diselesaikan</a:t>
            </a:r>
            <a:r>
              <a:rPr lang="en-US" dirty="0" smtClean="0"/>
              <a:t>, </a:t>
            </a:r>
            <a:r>
              <a:rPr lang="en-US" dirty="0" err="1" smtClean="0"/>
              <a:t>perkara</a:t>
            </a:r>
            <a:r>
              <a:rPr lang="en-US" dirty="0" smtClean="0"/>
              <a:t> </a:t>
            </a:r>
            <a:r>
              <a:rPr lang="en-US" dirty="0" err="1" smtClean="0"/>
              <a:t>itu</a:t>
            </a:r>
            <a:r>
              <a:rPr lang="en-US" dirty="0" smtClean="0"/>
              <a:t> </a:t>
            </a:r>
            <a:r>
              <a:rPr lang="en-US" dirty="0" err="1" smtClean="0"/>
              <a:t>boleh</a:t>
            </a:r>
            <a:r>
              <a:rPr lang="en-US" dirty="0" smtClean="0"/>
              <a:t> </a:t>
            </a:r>
            <a:r>
              <a:rPr lang="en-US" dirty="0" err="1" smtClean="0"/>
              <a:t>dilaporkan</a:t>
            </a:r>
            <a:r>
              <a:rPr lang="en-US" dirty="0" smtClean="0"/>
              <a:t> </a:t>
            </a:r>
            <a:r>
              <a:rPr lang="en-US" dirty="0" err="1" smtClean="0"/>
              <a:t>secara</a:t>
            </a:r>
            <a:r>
              <a:rPr lang="en-US" dirty="0" smtClean="0"/>
              <a:t> </a:t>
            </a:r>
            <a:r>
              <a:rPr lang="en-US" dirty="0" err="1" smtClean="0"/>
              <a:t>bertulis</a:t>
            </a:r>
            <a:r>
              <a:rPr lang="en-US" dirty="0" smtClean="0"/>
              <a:t> </a:t>
            </a:r>
            <a:r>
              <a:rPr lang="en-US" dirty="0" err="1" smtClean="0"/>
              <a:t>kepada</a:t>
            </a:r>
            <a:r>
              <a:rPr lang="en-US" dirty="0" smtClean="0"/>
              <a:t> </a:t>
            </a:r>
            <a:r>
              <a:rPr lang="en-US" dirty="0" err="1" smtClean="0"/>
              <a:t>Ketua</a:t>
            </a:r>
            <a:r>
              <a:rPr lang="en-US" dirty="0" smtClean="0"/>
              <a:t> </a:t>
            </a:r>
            <a:r>
              <a:rPr lang="en-US" dirty="0" err="1" smtClean="0"/>
              <a:t>Pengarah</a:t>
            </a:r>
            <a:r>
              <a:rPr lang="en-US" dirty="0" smtClean="0"/>
              <a:t> yang </a:t>
            </a:r>
            <a:r>
              <a:rPr lang="en-US" dirty="0" err="1" smtClean="0"/>
              <a:t>akan</a:t>
            </a:r>
            <a:r>
              <a:rPr lang="en-US" dirty="0" smtClean="0"/>
              <a:t> </a:t>
            </a:r>
            <a:r>
              <a:rPr lang="en-US" dirty="0" err="1" smtClean="0"/>
              <a:t>mengambil</a:t>
            </a:r>
            <a:r>
              <a:rPr lang="en-US" dirty="0" smtClean="0"/>
              <a:t> </a:t>
            </a:r>
            <a:r>
              <a:rPr lang="en-US" dirty="0" err="1" smtClean="0"/>
              <a:t>langkah-langkah</a:t>
            </a:r>
            <a:r>
              <a:rPr lang="en-US" dirty="0" smtClean="0"/>
              <a:t> yang </a:t>
            </a:r>
            <a:r>
              <a:rPr lang="en-US" dirty="0" err="1" smtClean="0"/>
              <a:t>difikirkannya</a:t>
            </a:r>
            <a:r>
              <a:rPr lang="en-US" dirty="0" smtClean="0"/>
              <a:t> </a:t>
            </a:r>
            <a:r>
              <a:rPr lang="en-US" dirty="0" err="1" smtClean="0"/>
              <a:t>perlu</a:t>
            </a:r>
            <a:r>
              <a:rPr lang="en-US" dirty="0" smtClean="0"/>
              <a:t> </a:t>
            </a:r>
            <a:r>
              <a:rPr lang="en-US" dirty="0" err="1" smtClean="0"/>
              <a:t>untuk</a:t>
            </a:r>
            <a:r>
              <a:rPr lang="en-US" dirty="0" smtClean="0"/>
              <a:t> </a:t>
            </a:r>
            <a:r>
              <a:rPr lang="en-US" dirty="0" err="1" smtClean="0"/>
              <a:t>menyelesaikannya</a:t>
            </a:r>
            <a:r>
              <a:rPr lang="en-US" dirty="0" smtClean="0"/>
              <a:t>. </a:t>
            </a:r>
          </a:p>
          <a:p>
            <a:endParaRPr lang="en-US" dirty="0"/>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67600" cy="11430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1295400"/>
            <a:ext cx="6934200" cy="4114800"/>
          </a:xfrm>
        </p:spPr>
        <p:txBody>
          <a:bodyPr>
            <a:normAutofit/>
          </a:bodyPr>
          <a:lstStyle/>
          <a:p>
            <a:pPr lvl="1"/>
            <a:r>
              <a:rPr lang="en-US" dirty="0" err="1" smtClean="0"/>
              <a:t>Untuk</a:t>
            </a:r>
            <a:r>
              <a:rPr lang="en-US" dirty="0" smtClean="0"/>
              <a:t> </a:t>
            </a:r>
            <a:r>
              <a:rPr lang="en-US" dirty="0" err="1" smtClean="0"/>
              <a:t>tujuan</a:t>
            </a:r>
            <a:r>
              <a:rPr lang="en-US" dirty="0" smtClean="0"/>
              <a:t> </a:t>
            </a:r>
            <a:r>
              <a:rPr lang="en-US" dirty="0" err="1" smtClean="0"/>
              <a:t>ini</a:t>
            </a:r>
            <a:r>
              <a:rPr lang="en-US" dirty="0" smtClean="0"/>
              <a:t>, </a:t>
            </a:r>
            <a:r>
              <a:rPr lang="en-US" dirty="0" err="1" smtClean="0"/>
              <a:t>beliau</a:t>
            </a:r>
            <a:r>
              <a:rPr lang="en-US" dirty="0" smtClean="0"/>
              <a:t> </a:t>
            </a:r>
            <a:r>
              <a:rPr lang="en-US" dirty="0" err="1" smtClean="0"/>
              <a:t>dibekalkan</a:t>
            </a:r>
            <a:r>
              <a:rPr lang="en-US" dirty="0" smtClean="0"/>
              <a:t> </a:t>
            </a:r>
            <a:r>
              <a:rPr lang="en-US" dirty="0" err="1" smtClean="0"/>
              <a:t>kuasa</a:t>
            </a:r>
            <a:r>
              <a:rPr lang="en-US" dirty="0" smtClean="0"/>
              <a:t> </a:t>
            </a:r>
            <a:r>
              <a:rPr lang="en-US" dirty="0" err="1" smtClean="0"/>
              <a:t>di</a:t>
            </a:r>
            <a:r>
              <a:rPr lang="en-US" dirty="0" smtClean="0"/>
              <a:t> </a:t>
            </a:r>
            <a:r>
              <a:rPr lang="en-US" dirty="0" err="1" smtClean="0"/>
              <a:t>bawah</a:t>
            </a:r>
            <a:r>
              <a:rPr lang="en-US" dirty="0" smtClean="0"/>
              <a:t> </a:t>
            </a:r>
            <a:r>
              <a:rPr lang="en-US" dirty="0" err="1" smtClean="0"/>
              <a:t>seksyen</a:t>
            </a:r>
            <a:r>
              <a:rPr lang="en-US" dirty="0" smtClean="0"/>
              <a:t> 9(4B) </a:t>
            </a:r>
            <a:r>
              <a:rPr lang="en-US" dirty="0" err="1" smtClean="0"/>
              <a:t>untuk</a:t>
            </a:r>
            <a:r>
              <a:rPr lang="en-US" dirty="0" smtClean="0"/>
              <a:t> </a:t>
            </a:r>
            <a:r>
              <a:rPr lang="en-US" dirty="0" err="1" smtClean="0"/>
              <a:t>meminta</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majikan</a:t>
            </a:r>
            <a:r>
              <a:rPr lang="en-US" dirty="0" smtClean="0"/>
              <a:t> </a:t>
            </a:r>
            <a:r>
              <a:rPr lang="en-US" dirty="0" err="1" smtClean="0"/>
              <a:t>atau</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majikan</a:t>
            </a:r>
            <a:r>
              <a:rPr lang="en-US" dirty="0" smtClean="0"/>
              <a:t> </a:t>
            </a:r>
            <a:r>
              <a:rPr lang="en-US" dirty="0" err="1" smtClean="0"/>
              <a:t>supaya</a:t>
            </a:r>
            <a:r>
              <a:rPr lang="en-US" dirty="0" smtClean="0"/>
              <a:t> </a:t>
            </a:r>
            <a:r>
              <a:rPr lang="en-US" dirty="0" err="1" smtClean="0"/>
              <a:t>mengemukakan</a:t>
            </a:r>
            <a:r>
              <a:rPr lang="en-US" dirty="0" smtClean="0"/>
              <a:t> </a:t>
            </a:r>
            <a:r>
              <a:rPr lang="en-US" dirty="0" err="1" smtClean="0"/>
              <a:t>maklumat</a:t>
            </a:r>
            <a:r>
              <a:rPr lang="en-US" dirty="0" smtClean="0"/>
              <a:t> yang </a:t>
            </a:r>
            <a:r>
              <a:rPr lang="en-US" dirty="0" err="1" smtClean="0"/>
              <a:t>perlu</a:t>
            </a:r>
            <a:r>
              <a:rPr lang="en-US" dirty="0" smtClean="0"/>
              <a:t> </a:t>
            </a:r>
            <a:r>
              <a:rPr lang="en-US" dirty="0" err="1" smtClean="0"/>
              <a:t>dan</a:t>
            </a:r>
            <a:r>
              <a:rPr lang="en-US" dirty="0" smtClean="0"/>
              <a:t> </a:t>
            </a:r>
            <a:r>
              <a:rPr lang="en-US" dirty="0" err="1" smtClean="0"/>
              <a:t>beliau</a:t>
            </a:r>
            <a:r>
              <a:rPr lang="en-US" dirty="0" smtClean="0"/>
              <a:t> </a:t>
            </a:r>
            <a:r>
              <a:rPr lang="en-US" dirty="0" err="1" smtClean="0"/>
              <a:t>boleh</a:t>
            </a:r>
            <a:r>
              <a:rPr lang="en-US" dirty="0" smtClean="0"/>
              <a:t> </a:t>
            </a:r>
            <a:r>
              <a:rPr lang="en-US" dirty="0" err="1" smtClean="0"/>
              <a:t>juga</a:t>
            </a:r>
            <a:r>
              <a:rPr lang="en-US" dirty="0" smtClean="0"/>
              <a:t> </a:t>
            </a:r>
            <a:r>
              <a:rPr lang="en-US" dirty="0" err="1" smtClean="0"/>
              <a:t>meminta</a:t>
            </a:r>
            <a:r>
              <a:rPr lang="en-US" dirty="0" smtClean="0"/>
              <a:t> </a:t>
            </a:r>
            <a:r>
              <a:rPr lang="en-US" dirty="0" err="1" smtClean="0"/>
              <a:t>Ketua</a:t>
            </a:r>
            <a:r>
              <a:rPr lang="en-US" dirty="0" smtClean="0"/>
              <a:t> </a:t>
            </a:r>
            <a:r>
              <a:rPr lang="en-US" dirty="0" err="1" smtClean="0"/>
              <a:t>Pengarah</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supaya</a:t>
            </a:r>
            <a:r>
              <a:rPr lang="en-US" dirty="0" smtClean="0"/>
              <a:t> </a:t>
            </a:r>
            <a:r>
              <a:rPr lang="en-US" dirty="0" err="1" smtClean="0"/>
              <a:t>memutuskan</a:t>
            </a:r>
            <a:r>
              <a:rPr lang="en-US" dirty="0" smtClean="0"/>
              <a:t> </a:t>
            </a:r>
            <a:r>
              <a:rPr lang="en-US" dirty="0" err="1" smtClean="0"/>
              <a:t>isu</a:t>
            </a:r>
            <a:r>
              <a:rPr lang="en-US" dirty="0" smtClean="0"/>
              <a:t> </a:t>
            </a:r>
            <a:r>
              <a:rPr lang="en-US" dirty="0" err="1" smtClean="0"/>
              <a:t>kelayakan</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itu</a:t>
            </a:r>
            <a:r>
              <a:rPr lang="en-US" dirty="0" smtClean="0"/>
              <a:t> </a:t>
            </a:r>
            <a:r>
              <a:rPr lang="en-US" dirty="0" err="1" smtClean="0"/>
              <a:t>mewakili</a:t>
            </a:r>
            <a:r>
              <a:rPr lang="en-US" dirty="0" smtClean="0"/>
              <a:t> </a:t>
            </a:r>
            <a:r>
              <a:rPr lang="en-US" dirty="0" err="1" smtClean="0"/>
              <a:t>pekerja-pekerja</a:t>
            </a:r>
            <a:r>
              <a:rPr lang="en-US" dirty="0" smtClean="0"/>
              <a:t> </a:t>
            </a:r>
            <a:r>
              <a:rPr lang="en-US" dirty="0" err="1" smtClean="0"/>
              <a:t>berhubung</a:t>
            </a:r>
            <a:r>
              <a:rPr lang="en-US" dirty="0" smtClean="0"/>
              <a:t> </a:t>
            </a:r>
            <a:r>
              <a:rPr lang="en-US" dirty="0" err="1" smtClean="0"/>
              <a:t>tuntutan</a:t>
            </a:r>
            <a:r>
              <a:rPr lang="en-US" dirty="0" smtClean="0"/>
              <a:t> yang </a:t>
            </a:r>
            <a:r>
              <a:rPr lang="en-US" dirty="0" err="1" smtClean="0"/>
              <a:t>dibuat</a:t>
            </a:r>
            <a:r>
              <a:rPr lang="en-US" dirty="0" smtClean="0"/>
              <a:t>. </a:t>
            </a:r>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81200" y="838200"/>
            <a:ext cx="6781800" cy="5287963"/>
          </a:xfrm>
        </p:spPr>
        <p:txBody>
          <a:bodyPr/>
          <a:lstStyle/>
          <a:p>
            <a:pPr lvl="1"/>
            <a:r>
              <a:rPr lang="en-US" dirty="0" err="1" smtClean="0"/>
              <a:t>Sekiranya</a:t>
            </a:r>
            <a:r>
              <a:rPr lang="en-US" dirty="0" smtClean="0"/>
              <a:t> </a:t>
            </a:r>
            <a:r>
              <a:rPr lang="en-US" dirty="0" err="1" smtClean="0"/>
              <a:t>perkara</a:t>
            </a:r>
            <a:r>
              <a:rPr lang="en-US" dirty="0" smtClean="0"/>
              <a:t> </a:t>
            </a:r>
            <a:r>
              <a:rPr lang="en-US" dirty="0" err="1" smtClean="0"/>
              <a:t>itu</a:t>
            </a:r>
            <a:r>
              <a:rPr lang="en-US" dirty="0" smtClean="0"/>
              <a:t> </a:t>
            </a:r>
            <a:r>
              <a:rPr lang="en-US" dirty="0" err="1" smtClean="0"/>
              <a:t>tidak</a:t>
            </a:r>
            <a:r>
              <a:rPr lang="en-US" dirty="0" smtClean="0"/>
              <a:t> </a:t>
            </a:r>
            <a:r>
              <a:rPr lang="en-US" dirty="0" err="1" smtClean="0"/>
              <a:t>selesai</a:t>
            </a:r>
            <a:r>
              <a:rPr lang="en-US" dirty="0" smtClean="0"/>
              <a:t>, </a:t>
            </a:r>
            <a:r>
              <a:rPr lang="en-US" dirty="0" err="1" smtClean="0"/>
              <a:t>Ketua</a:t>
            </a:r>
            <a:r>
              <a:rPr lang="en-US" dirty="0" smtClean="0"/>
              <a:t> </a:t>
            </a:r>
            <a:r>
              <a:rPr lang="en-US" dirty="0" err="1" smtClean="0"/>
              <a:t>Pengarah</a:t>
            </a:r>
            <a:r>
              <a:rPr lang="en-US" dirty="0" smtClean="0"/>
              <a:t> </a:t>
            </a:r>
            <a:r>
              <a:rPr lang="en-US" dirty="0" err="1" smtClean="0"/>
              <a:t>hendaklah</a:t>
            </a:r>
            <a:r>
              <a:rPr lang="en-US" dirty="0" smtClean="0"/>
              <a:t> </a:t>
            </a:r>
            <a:r>
              <a:rPr lang="en-US" dirty="0" err="1" smtClean="0"/>
              <a:t>memaklumkan</a:t>
            </a:r>
            <a:r>
              <a:rPr lang="en-US" dirty="0" smtClean="0"/>
              <a:t> </a:t>
            </a:r>
            <a:r>
              <a:rPr lang="en-US" dirty="0" err="1" smtClean="0"/>
              <a:t>Menteri</a:t>
            </a:r>
            <a:r>
              <a:rPr lang="en-US" dirty="0" smtClean="0"/>
              <a:t> </a:t>
            </a:r>
            <a:r>
              <a:rPr lang="en-US" dirty="0" err="1" smtClean="0"/>
              <a:t>Sumber</a:t>
            </a:r>
            <a:r>
              <a:rPr lang="en-US" dirty="0" smtClean="0"/>
              <a:t> </a:t>
            </a:r>
            <a:r>
              <a:rPr lang="en-US" dirty="0" err="1" smtClean="0"/>
              <a:t>Manusia</a:t>
            </a:r>
            <a:r>
              <a:rPr lang="en-US" dirty="0" smtClean="0"/>
              <a:t> </a:t>
            </a:r>
            <a:r>
              <a:rPr lang="en-US" dirty="0" err="1" smtClean="0"/>
              <a:t>supaya</a:t>
            </a:r>
            <a:r>
              <a:rPr lang="en-US" dirty="0" smtClean="0"/>
              <a:t> </a:t>
            </a:r>
            <a:r>
              <a:rPr lang="en-US" dirty="0" err="1" smtClean="0"/>
              <a:t>suatu</a:t>
            </a:r>
            <a:r>
              <a:rPr lang="en-US" dirty="0" smtClean="0"/>
              <a:t> </a:t>
            </a:r>
            <a:r>
              <a:rPr lang="en-US" dirty="0" err="1" smtClean="0"/>
              <a:t>keputusan</a:t>
            </a:r>
            <a:r>
              <a:rPr lang="en-US" dirty="0" smtClean="0"/>
              <a:t> </a:t>
            </a:r>
            <a:r>
              <a:rPr lang="en-US" dirty="0" err="1" smtClean="0"/>
              <a:t>dibuat</a:t>
            </a:r>
            <a:r>
              <a:rPr lang="en-US" dirty="0" smtClean="0"/>
              <a:t>. </a:t>
            </a:r>
          </a:p>
          <a:p>
            <a:pPr lvl="1"/>
            <a:r>
              <a:rPr lang="en-US" dirty="0" err="1" smtClean="0"/>
              <a:t>Keputusan</a:t>
            </a:r>
            <a:r>
              <a:rPr lang="en-US" dirty="0" smtClean="0"/>
              <a:t> </a:t>
            </a:r>
            <a:r>
              <a:rPr lang="en-US" dirty="0" err="1" smtClean="0"/>
              <a:t>ini</a:t>
            </a:r>
            <a:r>
              <a:rPr lang="en-US" dirty="0" smtClean="0"/>
              <a:t> </a:t>
            </a:r>
            <a:r>
              <a:rPr lang="en-US" dirty="0" err="1" smtClean="0"/>
              <a:t>termasuk</a:t>
            </a:r>
            <a:r>
              <a:rPr lang="en-US" dirty="0" smtClean="0"/>
              <a:t> </a:t>
            </a:r>
            <a:r>
              <a:rPr lang="en-US" dirty="0" err="1" smtClean="0"/>
              <a:t>suatu</a:t>
            </a:r>
            <a:r>
              <a:rPr lang="en-US" dirty="0" smtClean="0"/>
              <a:t> </a:t>
            </a:r>
            <a:r>
              <a:rPr lang="en-US" dirty="0" err="1" smtClean="0"/>
              <a:t>keputusan</a:t>
            </a:r>
            <a:r>
              <a:rPr lang="en-US" dirty="0" smtClean="0"/>
              <a:t> </a:t>
            </a:r>
            <a:r>
              <a:rPr lang="en-US" dirty="0" err="1" smtClean="0"/>
              <a:t>mengenai</a:t>
            </a:r>
            <a:r>
              <a:rPr lang="en-US" dirty="0" smtClean="0"/>
              <a:t> </a:t>
            </a:r>
            <a:r>
              <a:rPr lang="en-US" dirty="0" err="1" smtClean="0"/>
              <a:t>pekerja</a:t>
            </a:r>
            <a:r>
              <a:rPr lang="en-US" dirty="0" smtClean="0"/>
              <a:t> yang </a:t>
            </a:r>
            <a:r>
              <a:rPr lang="en-US" dirty="0" err="1" smtClean="0"/>
              <a:t>digajikan</a:t>
            </a:r>
            <a:r>
              <a:rPr lang="en-US" dirty="0" smtClean="0"/>
              <a:t> </a:t>
            </a:r>
            <a:r>
              <a:rPr lang="en-US" dirty="0" err="1" smtClean="0"/>
              <a:t>dalam</a:t>
            </a:r>
            <a:r>
              <a:rPr lang="en-US" dirty="0" smtClean="0"/>
              <a:t> </a:t>
            </a:r>
            <a:r>
              <a:rPr lang="en-US" dirty="0" err="1" smtClean="0"/>
              <a:t>kapasiti</a:t>
            </a:r>
            <a:r>
              <a:rPr lang="en-US" dirty="0" smtClean="0"/>
              <a:t> </a:t>
            </a:r>
            <a:r>
              <a:rPr lang="en-US" dirty="0" err="1" smtClean="0"/>
              <a:t>pengurusan</a:t>
            </a:r>
            <a:r>
              <a:rPr lang="en-US" dirty="0" smtClean="0"/>
              <a:t>, </a:t>
            </a:r>
            <a:r>
              <a:rPr lang="en-US" dirty="0" err="1" smtClean="0"/>
              <a:t>eksekutif</a:t>
            </a:r>
            <a:r>
              <a:rPr lang="en-US" dirty="0" smtClean="0"/>
              <a:t>, </a:t>
            </a:r>
            <a:r>
              <a:rPr lang="en-US" dirty="0" err="1" smtClean="0"/>
              <a:t>kerahsiaan</a:t>
            </a:r>
            <a:r>
              <a:rPr lang="en-US" dirty="0" smtClean="0"/>
              <a:t> </a:t>
            </a:r>
            <a:r>
              <a:rPr lang="en-US" dirty="0" err="1" smtClean="0"/>
              <a:t>atau</a:t>
            </a:r>
            <a:r>
              <a:rPr lang="en-US" dirty="0" smtClean="0"/>
              <a:t> </a:t>
            </a:r>
            <a:r>
              <a:rPr lang="en-US" dirty="0" err="1" smtClean="0"/>
              <a:t>keselamatan</a:t>
            </a:r>
            <a:r>
              <a:rPr lang="en-US" dirty="0" smtClean="0"/>
              <a:t>.</a:t>
            </a:r>
          </a:p>
          <a:p>
            <a:pPr lvl="1"/>
            <a:r>
              <a:rPr lang="en-US" dirty="0" smtClean="0"/>
              <a:t> </a:t>
            </a:r>
            <a:r>
              <a:rPr lang="en-US" dirty="0" err="1" smtClean="0"/>
              <a:t>Keputusan</a:t>
            </a:r>
            <a:r>
              <a:rPr lang="en-US" dirty="0" smtClean="0"/>
              <a:t> </a:t>
            </a:r>
            <a:r>
              <a:rPr lang="en-US" dirty="0" err="1" smtClean="0"/>
              <a:t>Menteri</a:t>
            </a:r>
            <a:r>
              <a:rPr lang="en-US" dirty="0" smtClean="0"/>
              <a:t> yang </a:t>
            </a:r>
            <a:r>
              <a:rPr lang="en-US" dirty="0" err="1" smtClean="0"/>
              <a:t>dibuat</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muktamad</a:t>
            </a:r>
            <a:r>
              <a:rPr lang="en-US" dirty="0" smtClean="0"/>
              <a:t> </a:t>
            </a:r>
            <a:r>
              <a:rPr lang="en-US" dirty="0" err="1" smtClean="0"/>
              <a:t>dan</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dicabar</a:t>
            </a:r>
            <a:r>
              <a:rPr lang="en-US" dirty="0" smtClean="0"/>
              <a:t> </a:t>
            </a:r>
            <a:r>
              <a:rPr lang="en-US" dirty="0" err="1" smtClean="0"/>
              <a:t>di</a:t>
            </a:r>
            <a:r>
              <a:rPr lang="en-US" dirty="0" smtClean="0"/>
              <a:t> </a:t>
            </a:r>
            <a:r>
              <a:rPr lang="en-US" dirty="0" err="1" smtClean="0"/>
              <a:t>mana-mana</a:t>
            </a:r>
            <a:r>
              <a:rPr lang="en-US" dirty="0" smtClean="0"/>
              <a:t> </a:t>
            </a:r>
            <a:r>
              <a:rPr lang="en-US" dirty="0" err="1" smtClean="0"/>
              <a:t>mahkamah</a:t>
            </a:r>
            <a:r>
              <a:rPr lang="en-US" dirty="0" smtClean="0"/>
              <a:t>.</a:t>
            </a:r>
            <a:endParaRPr lang="en-US" dirty="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828800" y="838200"/>
            <a:ext cx="6858000" cy="4953000"/>
          </a:xfrm>
        </p:spPr>
        <p:txBody>
          <a:bodyPr>
            <a:normAutofit lnSpcReduction="10000"/>
          </a:bodyPr>
          <a:lstStyle/>
          <a:p>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melarang</a:t>
            </a:r>
            <a:r>
              <a:rPr lang="en-US" dirty="0" smtClean="0"/>
              <a:t> :</a:t>
            </a:r>
          </a:p>
          <a:p>
            <a:pPr lvl="1"/>
            <a:r>
              <a:rPr lang="en-US" dirty="0" err="1" smtClean="0"/>
              <a:t>Pekerja-pekerja</a:t>
            </a:r>
            <a:r>
              <a:rPr lang="en-US" dirty="0" smtClean="0"/>
              <a:t> </a:t>
            </a:r>
            <a:r>
              <a:rPr lang="en-US" dirty="0" err="1" smtClean="0"/>
              <a:t>dari</a:t>
            </a:r>
            <a:r>
              <a:rPr lang="en-US" dirty="0" smtClean="0"/>
              <a:t> </a:t>
            </a:r>
            <a:r>
              <a:rPr lang="en-US" dirty="0" err="1" smtClean="0"/>
              <a:t>mogok</a:t>
            </a:r>
            <a:r>
              <a:rPr lang="en-US" dirty="0" smtClean="0"/>
              <a:t> </a:t>
            </a:r>
            <a:r>
              <a:rPr lang="en-US" dirty="0" err="1" smtClean="0"/>
              <a:t>atau</a:t>
            </a:r>
            <a:r>
              <a:rPr lang="en-US" dirty="0" smtClean="0"/>
              <a:t> </a:t>
            </a:r>
            <a:r>
              <a:rPr lang="en-US" dirty="0" err="1" smtClean="0"/>
              <a:t>piket</a:t>
            </a:r>
            <a:r>
              <a:rPr lang="en-US" dirty="0" smtClean="0"/>
              <a:t> </a:t>
            </a:r>
            <a:r>
              <a:rPr lang="en-US" dirty="0" err="1" smtClean="0"/>
              <a:t>atas</a:t>
            </a:r>
            <a:r>
              <a:rPr lang="en-US" dirty="0" smtClean="0"/>
              <a:t> </a:t>
            </a:r>
            <a:r>
              <a:rPr lang="en-US" dirty="0" err="1" smtClean="0"/>
              <a:t>apa</a:t>
            </a:r>
            <a:r>
              <a:rPr lang="en-US" dirty="0" smtClean="0"/>
              <a:t> </a:t>
            </a:r>
            <a:r>
              <a:rPr lang="en-US" dirty="0" err="1" smtClean="0"/>
              <a:t>sebab</a:t>
            </a:r>
            <a:r>
              <a:rPr lang="en-US" dirty="0" smtClean="0"/>
              <a:t> </a:t>
            </a:r>
            <a:r>
              <a:rPr lang="en-US" dirty="0" err="1" smtClean="0"/>
              <a:t>sekalipun</a:t>
            </a:r>
            <a:r>
              <a:rPr lang="en-US" dirty="0" smtClean="0"/>
              <a:t> </a:t>
            </a:r>
            <a:r>
              <a:rPr lang="en-US" dirty="0" err="1" smtClean="0"/>
              <a:t>semasa</a:t>
            </a:r>
            <a:r>
              <a:rPr lang="en-US" dirty="0" smtClean="0"/>
              <a:t> </a:t>
            </a:r>
            <a:r>
              <a:rPr lang="en-US" dirty="0" err="1" smtClean="0"/>
              <a:t>menunggu</a:t>
            </a:r>
            <a:r>
              <a:rPr lang="en-US" dirty="0" smtClean="0"/>
              <a:t> </a:t>
            </a:r>
            <a:r>
              <a:rPr lang="en-US" dirty="0" err="1" smtClean="0"/>
              <a:t>keputusan</a:t>
            </a:r>
            <a:r>
              <a:rPr lang="en-US" dirty="0" smtClean="0"/>
              <a:t> </a:t>
            </a:r>
            <a:r>
              <a:rPr lang="en-US" dirty="0" err="1" smtClean="0"/>
              <a:t>prosiding</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ataupun</a:t>
            </a:r>
            <a:r>
              <a:rPr lang="en-US" dirty="0" smtClean="0"/>
              <a:t> </a:t>
            </a:r>
            <a:r>
              <a:rPr lang="en-US" dirty="0" err="1" smtClean="0"/>
              <a:t>setelah</a:t>
            </a:r>
            <a:r>
              <a:rPr lang="en-US" dirty="0" smtClean="0"/>
              <a:t> </a:t>
            </a:r>
            <a:r>
              <a:rPr lang="en-US" dirty="0" err="1" smtClean="0"/>
              <a:t>keputusan</a:t>
            </a:r>
            <a:r>
              <a:rPr lang="en-US" dirty="0" smtClean="0"/>
              <a:t> </a:t>
            </a:r>
            <a:r>
              <a:rPr lang="en-US" dirty="0" err="1" smtClean="0"/>
              <a:t>dibuat</a:t>
            </a:r>
            <a:r>
              <a:rPr lang="en-US" dirty="0" smtClean="0"/>
              <a:t> </a:t>
            </a:r>
            <a:r>
              <a:rPr lang="en-US" dirty="0" err="1" smtClean="0"/>
              <a:t>oleh</a:t>
            </a:r>
            <a:r>
              <a:rPr lang="en-US" dirty="0" smtClean="0"/>
              <a:t> </a:t>
            </a:r>
            <a:r>
              <a:rPr lang="en-US" dirty="0" err="1" smtClean="0"/>
              <a:t>Menteri</a:t>
            </a:r>
            <a:r>
              <a:rPr lang="en-US" dirty="0" smtClean="0"/>
              <a:t> </a:t>
            </a:r>
            <a:r>
              <a:rPr lang="en-US" dirty="0" err="1" smtClean="0"/>
              <a:t>dan</a:t>
            </a:r>
            <a:r>
              <a:rPr lang="en-US" dirty="0" smtClean="0"/>
              <a:t> </a:t>
            </a:r>
            <a:r>
              <a:rPr lang="en-US" dirty="0" err="1" smtClean="0"/>
              <a:t>berlaku</a:t>
            </a:r>
            <a:r>
              <a:rPr lang="en-US" dirty="0" smtClean="0"/>
              <a:t> </a:t>
            </a:r>
            <a:r>
              <a:rPr lang="en-US" dirty="0" err="1" smtClean="0"/>
              <a:t>sebarang</a:t>
            </a:r>
            <a:r>
              <a:rPr lang="en-US" dirty="0" smtClean="0"/>
              <a:t> </a:t>
            </a:r>
            <a:r>
              <a:rPr lang="en-US" dirty="0" err="1" smtClean="0"/>
              <a:t>ketidakpuasan</a:t>
            </a:r>
            <a:r>
              <a:rPr lang="en-US" dirty="0" smtClean="0"/>
              <a:t> </a:t>
            </a:r>
            <a:r>
              <a:rPr lang="en-US" dirty="0" err="1" smtClean="0"/>
              <a:t>hati</a:t>
            </a:r>
            <a:r>
              <a:rPr lang="en-US" dirty="0" smtClean="0"/>
              <a:t> </a:t>
            </a:r>
            <a:r>
              <a:rPr lang="en-US" dirty="0" err="1" smtClean="0"/>
              <a:t>terhadap</a:t>
            </a:r>
            <a:r>
              <a:rPr lang="en-US" dirty="0" smtClean="0"/>
              <a:t> </a:t>
            </a:r>
            <a:r>
              <a:rPr lang="en-US" dirty="0" err="1" smtClean="0"/>
              <a:t>keputusan</a:t>
            </a:r>
            <a:r>
              <a:rPr lang="en-US" dirty="0" smtClean="0"/>
              <a:t> </a:t>
            </a:r>
            <a:r>
              <a:rPr lang="en-US" dirty="0" err="1" smtClean="0"/>
              <a:t>tersebut</a:t>
            </a:r>
            <a:r>
              <a:rPr lang="en-US" dirty="0" smtClean="0"/>
              <a:t>; </a:t>
            </a:r>
            <a:r>
              <a:rPr lang="en-US" dirty="0" err="1" smtClean="0"/>
              <a:t>dan</a:t>
            </a:r>
            <a:r>
              <a:rPr lang="en-US" dirty="0" smtClean="0"/>
              <a:t> </a:t>
            </a:r>
          </a:p>
          <a:p>
            <a:pPr lvl="1"/>
            <a:r>
              <a:rPr lang="en-US" dirty="0" err="1" smtClean="0"/>
              <a:t>Majikan</a:t>
            </a:r>
            <a:r>
              <a:rPr lang="en-US" dirty="0" smtClean="0"/>
              <a:t> </a:t>
            </a:r>
            <a:r>
              <a:rPr lang="en-US" dirty="0" err="1" smtClean="0"/>
              <a:t>dari</a:t>
            </a:r>
            <a:r>
              <a:rPr lang="en-US" dirty="0" smtClean="0"/>
              <a:t> </a:t>
            </a:r>
            <a:r>
              <a:rPr lang="en-US" dirty="0" err="1" smtClean="0"/>
              <a:t>mengistihar</a:t>
            </a:r>
            <a:r>
              <a:rPr lang="en-US" dirty="0" smtClean="0"/>
              <a:t> </a:t>
            </a:r>
            <a:r>
              <a:rPr lang="en-US" i="1" dirty="0" smtClean="0"/>
              <a:t>lock-out</a:t>
            </a:r>
            <a:r>
              <a:rPr lang="en-US" dirty="0" smtClean="0"/>
              <a:t> </a:t>
            </a:r>
            <a:r>
              <a:rPr lang="en-US" dirty="0" err="1" smtClean="0"/>
              <a:t>atau</a:t>
            </a:r>
            <a:r>
              <a:rPr lang="en-US" dirty="0" smtClean="0"/>
              <a:t> </a:t>
            </a:r>
            <a:r>
              <a:rPr lang="en-US" dirty="0" err="1" smtClean="0"/>
              <a:t>menamatkan</a:t>
            </a:r>
            <a:r>
              <a:rPr lang="en-US" dirty="0" smtClean="0"/>
              <a:t> </a:t>
            </a:r>
            <a:r>
              <a:rPr lang="en-US" dirty="0" err="1" smtClean="0"/>
              <a:t>perkhidmatan</a:t>
            </a:r>
            <a:r>
              <a:rPr lang="en-US" dirty="0" smtClean="0"/>
              <a:t> </a:t>
            </a:r>
            <a:r>
              <a:rPr lang="en-US" dirty="0" err="1" smtClean="0"/>
              <a:t>pekerja</a:t>
            </a:r>
            <a:r>
              <a:rPr lang="en-US" dirty="0" smtClean="0"/>
              <a:t> (</a:t>
            </a:r>
            <a:r>
              <a:rPr lang="en-US" dirty="0" err="1" smtClean="0"/>
              <a:t>kecuali</a:t>
            </a:r>
            <a:r>
              <a:rPr lang="en-US" dirty="0" smtClean="0"/>
              <a:t> </a:t>
            </a:r>
            <a:r>
              <a:rPr lang="en-US" dirty="0" err="1" smtClean="0"/>
              <a:t>atas</a:t>
            </a:r>
            <a:r>
              <a:rPr lang="en-US" dirty="0" smtClean="0"/>
              <a:t> </a:t>
            </a:r>
            <a:r>
              <a:rPr lang="en-US" dirty="0" err="1" smtClean="0"/>
              <a:t>alasan</a:t>
            </a:r>
            <a:r>
              <a:rPr lang="en-US" dirty="0" smtClean="0"/>
              <a:t> </a:t>
            </a:r>
            <a:r>
              <a:rPr lang="en-US" dirty="0" err="1" smtClean="0"/>
              <a:t>tatatertib</a:t>
            </a:r>
            <a:r>
              <a:rPr lang="en-US" dirty="0" smtClean="0"/>
              <a:t>, </a:t>
            </a:r>
            <a:r>
              <a:rPr lang="en-US" dirty="0" err="1" smtClean="0"/>
              <a:t>persaraan</a:t>
            </a:r>
            <a:r>
              <a:rPr lang="en-US" dirty="0" smtClean="0"/>
              <a:t>, </a:t>
            </a:r>
            <a:r>
              <a:rPr lang="en-US" dirty="0" err="1" smtClean="0"/>
              <a:t>penamatan</a:t>
            </a:r>
            <a:r>
              <a:rPr lang="en-US" dirty="0" smtClean="0"/>
              <a:t> </a:t>
            </a:r>
            <a:r>
              <a:rPr lang="en-US" dirty="0" err="1" smtClean="0"/>
              <a:t>kontrak</a:t>
            </a:r>
            <a:r>
              <a:rPr lang="en-US" dirty="0" smtClean="0"/>
              <a:t> </a:t>
            </a:r>
            <a:r>
              <a:rPr lang="en-US" dirty="0" err="1" smtClean="0"/>
              <a:t>bertempoh</a:t>
            </a:r>
            <a:r>
              <a:rPr lang="en-US" dirty="0" smtClean="0"/>
              <a:t> </a:t>
            </a:r>
            <a:r>
              <a:rPr lang="en-US" dirty="0" err="1" smtClean="0"/>
              <a:t>tetap</a:t>
            </a:r>
            <a:r>
              <a:rPr lang="en-US" dirty="0" smtClean="0"/>
              <a:t>, </a:t>
            </a:r>
            <a:r>
              <a:rPr lang="en-US" dirty="0" err="1" smtClean="0"/>
              <a:t>pekerja</a:t>
            </a:r>
            <a:r>
              <a:rPr lang="en-US" dirty="0" smtClean="0"/>
              <a:t> </a:t>
            </a:r>
            <a:r>
              <a:rPr lang="en-US" dirty="0" err="1" smtClean="0"/>
              <a:t>dalam</a:t>
            </a:r>
            <a:r>
              <a:rPr lang="en-US" dirty="0" smtClean="0"/>
              <a:t> </a:t>
            </a:r>
            <a:r>
              <a:rPr lang="en-US" dirty="0" err="1" smtClean="0"/>
              <a:t>tempoh</a:t>
            </a:r>
            <a:r>
              <a:rPr lang="en-US" dirty="0" smtClean="0"/>
              <a:t> </a:t>
            </a:r>
            <a:r>
              <a:rPr lang="en-US" dirty="0" err="1" smtClean="0"/>
              <a:t>percubaan</a:t>
            </a:r>
            <a:r>
              <a:rPr lang="en-US" dirty="0" smtClean="0"/>
              <a:t> yang </a:t>
            </a:r>
            <a:r>
              <a:rPr lang="en-US" dirty="0" err="1" smtClean="0"/>
              <a:t>tidak</a:t>
            </a:r>
            <a:r>
              <a:rPr lang="en-US" dirty="0" smtClean="0"/>
              <a:t> </a:t>
            </a:r>
            <a:r>
              <a:rPr lang="en-US" dirty="0" err="1" smtClean="0"/>
              <a:t>disahkan</a:t>
            </a:r>
            <a:r>
              <a:rPr lang="en-US" dirty="0" smtClean="0"/>
              <a:t> </a:t>
            </a:r>
            <a:r>
              <a:rPr lang="en-US" dirty="0" err="1" smtClean="0"/>
              <a:t>dalam</a:t>
            </a:r>
            <a:r>
              <a:rPr lang="en-US" dirty="0" smtClean="0"/>
              <a:t> </a:t>
            </a:r>
            <a:r>
              <a:rPr lang="en-US" dirty="0" err="1" smtClean="0"/>
              <a:t>jawatan</a:t>
            </a:r>
            <a:r>
              <a:rPr lang="en-US" dirty="0" smtClean="0"/>
              <a:t> </a:t>
            </a:r>
            <a:r>
              <a:rPr lang="en-US" dirty="0" err="1" smtClean="0"/>
              <a:t>dan</a:t>
            </a:r>
            <a:r>
              <a:rPr lang="en-US" dirty="0" smtClean="0"/>
              <a:t> </a:t>
            </a:r>
            <a:r>
              <a:rPr lang="en-US" dirty="0" err="1" smtClean="0"/>
              <a:t>atas</a:t>
            </a:r>
            <a:r>
              <a:rPr lang="en-US" dirty="0" smtClean="0"/>
              <a:t> </a:t>
            </a:r>
            <a:r>
              <a:rPr lang="en-US" dirty="0" err="1" smtClean="0"/>
              <a:t>sebab</a:t>
            </a:r>
            <a:r>
              <a:rPr lang="en-US" dirty="0" smtClean="0"/>
              <a:t> </a:t>
            </a:r>
            <a:r>
              <a:rPr lang="en-US" dirty="0" err="1" smtClean="0"/>
              <a:t>perubatan</a:t>
            </a:r>
            <a:r>
              <a:rPr lang="en-US" dirty="0" smtClean="0"/>
              <a:t>), </a:t>
            </a:r>
            <a:r>
              <a:rPr lang="en-US" dirty="0" err="1" smtClean="0"/>
              <a:t>sebaik</a:t>
            </a:r>
            <a:r>
              <a:rPr lang="en-US" dirty="0" smtClean="0"/>
              <a:t> </a:t>
            </a:r>
            <a:r>
              <a:rPr lang="en-US" dirty="0" err="1" smtClean="0"/>
              <a:t>sahaja</a:t>
            </a:r>
            <a:r>
              <a:rPr lang="en-US" dirty="0" smtClean="0"/>
              <a:t> </a:t>
            </a:r>
            <a:r>
              <a:rPr lang="en-US" dirty="0" err="1" smtClean="0"/>
              <a:t>sebuah</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bagi</a:t>
            </a:r>
            <a:r>
              <a:rPr lang="en-US" dirty="0" smtClean="0"/>
              <a:t> </a:t>
            </a:r>
            <a:r>
              <a:rPr lang="en-US" dirty="0" err="1" smtClean="0"/>
              <a:t>pekerja</a:t>
            </a:r>
            <a:r>
              <a:rPr lang="en-US" dirty="0" smtClean="0"/>
              <a:t> </a:t>
            </a:r>
            <a:r>
              <a:rPr lang="en-US" dirty="0" err="1" smtClean="0"/>
              <a:t>mengemukakan</a:t>
            </a:r>
            <a:r>
              <a:rPr lang="en-US" dirty="0" smtClean="0"/>
              <a:t> </a:t>
            </a:r>
            <a:r>
              <a:rPr lang="en-US" dirty="0" err="1" smtClean="0"/>
              <a:t>suatu</a:t>
            </a:r>
            <a:r>
              <a:rPr lang="en-US" dirty="0" smtClean="0"/>
              <a:t> </a:t>
            </a:r>
            <a:r>
              <a:rPr lang="en-US" dirty="0" err="1" smtClean="0"/>
              <a:t>tuntutan</a:t>
            </a:r>
            <a:r>
              <a:rPr lang="en-US" dirty="0" smtClean="0"/>
              <a:t> </a:t>
            </a:r>
            <a:r>
              <a:rPr lang="en-US" dirty="0" err="1" smtClean="0"/>
              <a:t>pengiktirafan</a:t>
            </a:r>
            <a:r>
              <a:rPr lang="en-US" dirty="0" smtClean="0"/>
              <a:t> </a:t>
            </a:r>
            <a:r>
              <a:rPr lang="en-US" dirty="0" err="1" smtClean="0"/>
              <a:t>secara</a:t>
            </a:r>
            <a:r>
              <a:rPr lang="en-US" dirty="0" smtClean="0"/>
              <a:t> </a:t>
            </a:r>
            <a:r>
              <a:rPr lang="en-US" dirty="0" err="1" smtClean="0"/>
              <a:t>bertulis</a:t>
            </a:r>
            <a:r>
              <a:rPr lang="en-US" dirty="0" smtClean="0"/>
              <a:t> </a:t>
            </a:r>
            <a:r>
              <a:rPr lang="en-US" dirty="0" err="1" smtClean="0"/>
              <a:t>kepada</a:t>
            </a:r>
            <a:r>
              <a:rPr lang="en-US" dirty="0" smtClean="0"/>
              <a:t> </a:t>
            </a:r>
            <a:r>
              <a:rPr lang="en-US" dirty="0" err="1" smtClean="0"/>
              <a:t>majikan</a:t>
            </a:r>
            <a:r>
              <a:rPr lang="en-US" dirty="0" smtClean="0"/>
              <a:t>. </a:t>
            </a:r>
            <a:br>
              <a:rPr lang="en-US" dirty="0" smtClean="0"/>
            </a:br>
            <a:endParaRPr lang="en-US" dirty="0"/>
          </a:p>
        </p:txBody>
      </p:sp>
      <p:sp>
        <p:nvSpPr>
          <p:cNvPr id="4" name="TextBox 3"/>
          <p:cNvSpPr txBox="1"/>
          <p:nvPr/>
        </p:nvSpPr>
        <p:spPr>
          <a:xfrm>
            <a:off x="1066800" y="5934670"/>
            <a:ext cx="78486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1447800"/>
            <a:ext cx="6781800" cy="3352800"/>
          </a:xfrm>
        </p:spPr>
        <p:txBody>
          <a:bodyPr>
            <a:normAutofit/>
          </a:bodyPr>
          <a:lstStyle/>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melarang</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pekerja</a:t>
            </a:r>
            <a:r>
              <a:rPr lang="en-US" dirty="0" smtClean="0"/>
              <a:t> lain </a:t>
            </a:r>
            <a:r>
              <a:rPr lang="en-US" dirty="0" err="1" smtClean="0"/>
              <a:t>daripada</a:t>
            </a:r>
            <a:r>
              <a:rPr lang="en-US" dirty="0" smtClean="0"/>
              <a:t> </a:t>
            </a:r>
            <a:r>
              <a:rPr lang="en-US" dirty="0" err="1" smtClean="0"/>
              <a:t>membuat</a:t>
            </a:r>
            <a:r>
              <a:rPr lang="en-US" dirty="0" smtClean="0"/>
              <a:t> </a:t>
            </a:r>
            <a:r>
              <a:rPr lang="en-US" dirty="0" err="1" smtClean="0"/>
              <a:t>tuntutan</a:t>
            </a:r>
            <a:r>
              <a:rPr lang="en-US" dirty="0" smtClean="0"/>
              <a:t> </a:t>
            </a:r>
            <a:r>
              <a:rPr lang="en-US" dirty="0" err="1" smtClean="0"/>
              <a:t>pengiktirafan</a:t>
            </a:r>
            <a:r>
              <a:rPr lang="en-US" dirty="0" smtClean="0"/>
              <a:t> </a:t>
            </a:r>
            <a:r>
              <a:rPr lang="en-US" dirty="0" err="1" smtClean="0"/>
              <a:t>atau</a:t>
            </a:r>
            <a:r>
              <a:rPr lang="en-US" dirty="0" smtClean="0"/>
              <a:t> </a:t>
            </a:r>
            <a:r>
              <a:rPr lang="en-US" dirty="0" err="1" smtClean="0"/>
              <a:t>diberi</a:t>
            </a:r>
            <a:r>
              <a:rPr lang="en-US" dirty="0" smtClean="0"/>
              <a:t> </a:t>
            </a:r>
            <a:r>
              <a:rPr lang="en-US" dirty="0" err="1" smtClean="0"/>
              <a:t>pengiktirafan</a:t>
            </a:r>
            <a:r>
              <a:rPr lang="en-US" dirty="0" smtClean="0"/>
              <a:t> </a:t>
            </a:r>
            <a:r>
              <a:rPr lang="en-US" dirty="0" err="1" smtClean="0"/>
              <a:t>ke</a:t>
            </a:r>
            <a:r>
              <a:rPr lang="en-US" dirty="0" smtClean="0"/>
              <a:t> </a:t>
            </a:r>
            <a:r>
              <a:rPr lang="en-US" dirty="0" err="1" smtClean="0"/>
              <a:t>atas</a:t>
            </a:r>
            <a:r>
              <a:rPr lang="en-US" dirty="0" smtClean="0"/>
              <a:t> </a:t>
            </a:r>
            <a:r>
              <a:rPr lang="en-US" dirty="0" err="1" smtClean="0"/>
              <a:t>pekerja</a:t>
            </a:r>
            <a:r>
              <a:rPr lang="en-US" dirty="0" smtClean="0"/>
              <a:t> </a:t>
            </a:r>
            <a:r>
              <a:rPr lang="en-US" dirty="0" err="1" smtClean="0"/>
              <a:t>atau</a:t>
            </a:r>
            <a:r>
              <a:rPr lang="en-US" dirty="0" smtClean="0"/>
              <a:t> </a:t>
            </a:r>
            <a:r>
              <a:rPr lang="en-US" dirty="0" err="1" smtClean="0"/>
              <a:t>kelas</a:t>
            </a:r>
            <a:r>
              <a:rPr lang="en-US" dirty="0" smtClean="0"/>
              <a:t> </a:t>
            </a:r>
            <a:r>
              <a:rPr lang="en-US" dirty="0" err="1" smtClean="0"/>
              <a:t>pekerja</a:t>
            </a:r>
            <a:r>
              <a:rPr lang="en-US" dirty="0" smtClean="0"/>
              <a:t> yang </a:t>
            </a:r>
            <a:r>
              <a:rPr lang="en-US" dirty="0" err="1" smtClean="0"/>
              <a:t>sama</a:t>
            </a:r>
            <a:r>
              <a:rPr lang="en-US" dirty="0" smtClean="0"/>
              <a:t> </a:t>
            </a:r>
            <a:r>
              <a:rPr lang="en-US" dirty="0" err="1" smtClean="0"/>
              <a:t>sekiranya</a:t>
            </a:r>
            <a:r>
              <a:rPr lang="en-US" dirty="0" smtClean="0"/>
              <a:t> </a:t>
            </a:r>
            <a:r>
              <a:rPr lang="en-US" dirty="0" err="1" smtClean="0"/>
              <a:t>terdapat</a:t>
            </a:r>
            <a:r>
              <a:rPr lang="en-US" dirty="0" smtClean="0"/>
              <a:t> </a:t>
            </a:r>
            <a:r>
              <a:rPr lang="en-US" dirty="0" err="1" smtClean="0"/>
              <a:t>satu</a:t>
            </a:r>
            <a:r>
              <a:rPr lang="en-US" dirty="0" smtClean="0"/>
              <a:t> </a:t>
            </a:r>
            <a:r>
              <a:rPr lang="en-US" dirty="0" err="1" smtClean="0"/>
              <a:t>tuntutan</a:t>
            </a:r>
            <a:r>
              <a:rPr lang="en-US" dirty="0" smtClean="0"/>
              <a:t> </a:t>
            </a:r>
            <a:r>
              <a:rPr lang="en-US" dirty="0" err="1" smtClean="0"/>
              <a:t>pengiktirafan</a:t>
            </a:r>
            <a:r>
              <a:rPr lang="en-US" dirty="0" smtClean="0"/>
              <a:t> yang </a:t>
            </a:r>
            <a:r>
              <a:rPr lang="en-US" dirty="0" err="1" smtClean="0"/>
              <a:t>masih</a:t>
            </a:r>
            <a:r>
              <a:rPr lang="en-US" dirty="0" smtClean="0"/>
              <a:t> </a:t>
            </a:r>
            <a:r>
              <a:rPr lang="en-US" dirty="0" err="1" smtClean="0"/>
              <a:t>belum</a:t>
            </a:r>
            <a:r>
              <a:rPr lang="en-US" dirty="0" smtClean="0"/>
              <a:t> </a:t>
            </a:r>
            <a:r>
              <a:rPr lang="en-US" dirty="0" err="1" smtClean="0"/>
              <a:t>diselesaikan</a:t>
            </a:r>
            <a:r>
              <a:rPr lang="en-US" dirty="0" smtClean="0"/>
              <a:t>.</a:t>
            </a:r>
            <a:endParaRPr lang="en-US" dirty="0"/>
          </a:p>
        </p:txBody>
      </p:sp>
      <p:sp>
        <p:nvSpPr>
          <p:cNvPr id="4" name="TextBox 3"/>
          <p:cNvSpPr txBox="1"/>
          <p:nvPr/>
        </p:nvSpPr>
        <p:spPr>
          <a:xfrm>
            <a:off x="1066800" y="5934670"/>
            <a:ext cx="78486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and Regulation</a:t>
            </a:r>
            <a:endParaRPr lang="en-US" dirty="0"/>
          </a:p>
        </p:txBody>
      </p:sp>
      <p:sp>
        <p:nvSpPr>
          <p:cNvPr id="3" name="Content Placeholder 2"/>
          <p:cNvSpPr>
            <a:spLocks noGrp="1"/>
          </p:cNvSpPr>
          <p:nvPr>
            <p:ph idx="1"/>
          </p:nvPr>
        </p:nvSpPr>
        <p:spPr>
          <a:xfrm>
            <a:off x="1676400" y="1295400"/>
            <a:ext cx="7010400" cy="5334000"/>
          </a:xfrm>
        </p:spPr>
        <p:txBody>
          <a:bodyPr>
            <a:normAutofit fontScale="92500" lnSpcReduction="20000"/>
          </a:bodyPr>
          <a:lstStyle/>
          <a:p>
            <a:pPr>
              <a:spcBef>
                <a:spcPts val="1200"/>
              </a:spcBef>
            </a:pPr>
            <a:r>
              <a:rPr lang="en-US" dirty="0" smtClean="0"/>
              <a:t>The law is given definition according to:</a:t>
            </a:r>
          </a:p>
          <a:p>
            <a:pPr lvl="1">
              <a:spcBef>
                <a:spcPts val="1200"/>
              </a:spcBef>
            </a:pPr>
            <a:r>
              <a:rPr lang="en-US" dirty="0" smtClean="0"/>
              <a:t>Law of nature (natural law)</a:t>
            </a:r>
          </a:p>
          <a:p>
            <a:pPr lvl="2">
              <a:spcBef>
                <a:spcPts val="1200"/>
              </a:spcBef>
            </a:pPr>
            <a:r>
              <a:rPr lang="en-US" dirty="0" smtClean="0"/>
              <a:t>Law of nature set by God and it is fair.</a:t>
            </a:r>
          </a:p>
          <a:p>
            <a:pPr lvl="1">
              <a:spcBef>
                <a:spcPts val="1200"/>
              </a:spcBef>
            </a:pPr>
            <a:r>
              <a:rPr lang="en-US" dirty="0" smtClean="0"/>
              <a:t>Social contract</a:t>
            </a:r>
          </a:p>
          <a:p>
            <a:pPr lvl="2">
              <a:spcBef>
                <a:spcPts val="1200"/>
              </a:spcBef>
            </a:pPr>
            <a:r>
              <a:rPr lang="en-US" dirty="0" smtClean="0"/>
              <a:t>The governing power which comes from the people and the people release it to the government as obligation to carry it out in fairness.</a:t>
            </a:r>
          </a:p>
          <a:p>
            <a:pPr lvl="1">
              <a:spcBef>
                <a:spcPts val="1200"/>
              </a:spcBef>
            </a:pPr>
            <a:r>
              <a:rPr lang="en-US" dirty="0" smtClean="0"/>
              <a:t>A decree</a:t>
            </a:r>
          </a:p>
          <a:p>
            <a:pPr lvl="2">
              <a:spcBef>
                <a:spcPts val="1200"/>
              </a:spcBef>
            </a:pPr>
            <a:r>
              <a:rPr lang="en-US" dirty="0" smtClean="0"/>
              <a:t>Broadly, a law can be viewed as a decree that has to be followed and obeyed</a:t>
            </a:r>
          </a:p>
          <a:p>
            <a:pPr lvl="2">
              <a:spcBef>
                <a:spcPts val="1200"/>
              </a:spcBef>
            </a:pPr>
            <a:r>
              <a:rPr lang="en-US" dirty="0" smtClean="0"/>
              <a:t>Because it is a decree, it must comes from an individual or selected group of people</a:t>
            </a:r>
          </a:p>
          <a:p>
            <a:pPr lvl="2">
              <a:spcBef>
                <a:spcPts val="1200"/>
              </a:spcBef>
            </a:pPr>
            <a:r>
              <a:rPr lang="en-US" dirty="0" smtClean="0"/>
              <a:t>The decree is followed by some action should it is not followed</a:t>
            </a:r>
          </a:p>
          <a:p>
            <a:pPr lvl="2">
              <a:spcBef>
                <a:spcPts val="1200"/>
              </a:spcBef>
            </a:pPr>
            <a:r>
              <a:rPr lang="en-US" dirty="0" smtClean="0"/>
              <a:t>In a civilize community, the law is written by politician and enforce in the court of law.</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762000"/>
            <a:ext cx="6781800" cy="5181600"/>
          </a:xfrm>
        </p:spPr>
        <p:txBody>
          <a:bodyPr>
            <a:normAutofit/>
          </a:bodyPr>
          <a:lstStyle/>
          <a:p>
            <a:r>
              <a:rPr lang="en-US" b="1" dirty="0" err="1" smtClean="0"/>
              <a:t>Bahagian</a:t>
            </a:r>
            <a:r>
              <a:rPr lang="en-US" b="1" dirty="0" smtClean="0"/>
              <a:t> IV</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menerangkan</a:t>
            </a:r>
            <a:r>
              <a:rPr lang="en-US" dirty="0" smtClean="0"/>
              <a:t> </a:t>
            </a:r>
            <a:r>
              <a:rPr lang="en-US" dirty="0" err="1" smtClean="0"/>
              <a:t>prosedur</a:t>
            </a:r>
            <a:r>
              <a:rPr lang="en-US" dirty="0" smtClean="0"/>
              <a:t> yang </a:t>
            </a:r>
            <a:r>
              <a:rPr lang="en-US" dirty="0" err="1" smtClean="0"/>
              <a:t>perlu</a:t>
            </a:r>
            <a:r>
              <a:rPr lang="en-US" dirty="0" smtClean="0"/>
              <a:t> </a:t>
            </a:r>
            <a:r>
              <a:rPr lang="en-US" dirty="0" err="1" smtClean="0"/>
              <a:t>diikuti</a:t>
            </a:r>
            <a:r>
              <a:rPr lang="en-US" dirty="0" smtClean="0"/>
              <a:t> </a:t>
            </a:r>
            <a:r>
              <a:rPr lang="en-US" dirty="0" err="1" smtClean="0"/>
              <a:t>dalam</a:t>
            </a:r>
            <a:r>
              <a:rPr lang="en-US" dirty="0" smtClean="0"/>
              <a:t> </a:t>
            </a:r>
            <a:r>
              <a:rPr lang="en-US" dirty="0" err="1" smtClean="0"/>
              <a:t>mengemukakan</a:t>
            </a:r>
            <a:r>
              <a:rPr lang="en-US" dirty="0" smtClean="0"/>
              <a:t> </a:t>
            </a:r>
            <a:r>
              <a:rPr lang="en-US" dirty="0" err="1" smtClean="0"/>
              <a:t>tuntutan</a:t>
            </a:r>
            <a:r>
              <a:rPr lang="en-US" dirty="0" smtClean="0"/>
              <a:t> </a:t>
            </a:r>
            <a:r>
              <a:rPr lang="en-US" dirty="0" err="1" smtClean="0"/>
              <a:t>gaji</a:t>
            </a:r>
            <a:r>
              <a:rPr lang="en-US" dirty="0" smtClean="0"/>
              <a:t> </a:t>
            </a:r>
            <a:r>
              <a:rPr lang="en-US" dirty="0" err="1" smtClean="0"/>
              <a:t>dan</a:t>
            </a:r>
            <a:r>
              <a:rPr lang="en-US" dirty="0" smtClean="0"/>
              <a:t> </a:t>
            </a:r>
            <a:r>
              <a:rPr lang="en-US" dirty="0" err="1" smtClean="0"/>
              <a:t>Perundingan</a:t>
            </a:r>
            <a:r>
              <a:rPr lang="en-US" dirty="0" smtClean="0"/>
              <a:t> </a:t>
            </a:r>
            <a:r>
              <a:rPr lang="en-US" dirty="0" err="1" smtClean="0"/>
              <a:t>Kolektif</a:t>
            </a:r>
            <a:r>
              <a:rPr lang="en-US" dirty="0" smtClean="0"/>
              <a:t> </a:t>
            </a:r>
            <a:r>
              <a:rPr lang="en-US" i="1" dirty="0" smtClean="0"/>
              <a:t>(collective bargaining)</a:t>
            </a:r>
            <a:r>
              <a:rPr lang="en-US" dirty="0" smtClean="0"/>
              <a:t> </a:t>
            </a:r>
            <a:r>
              <a:rPr lang="en-US" dirty="0" err="1" smtClean="0"/>
              <a:t>dan</a:t>
            </a:r>
            <a:r>
              <a:rPr lang="en-US" dirty="0" smtClean="0"/>
              <a:t> </a:t>
            </a:r>
            <a:r>
              <a:rPr lang="en-US" dirty="0" err="1" smtClean="0"/>
              <a:t>bentuk</a:t>
            </a:r>
            <a:r>
              <a:rPr lang="en-US" dirty="0" smtClean="0"/>
              <a:t> </a:t>
            </a:r>
            <a:r>
              <a:rPr lang="en-US" dirty="0" err="1" smtClean="0"/>
              <a:t>serta</a:t>
            </a:r>
            <a:r>
              <a:rPr lang="en-US" dirty="0" smtClean="0"/>
              <a:t> </a:t>
            </a:r>
            <a:r>
              <a:rPr lang="en-US" dirty="0" err="1" smtClean="0"/>
              <a:t>kandungan</a:t>
            </a:r>
            <a:r>
              <a:rPr lang="en-US" dirty="0" smtClean="0"/>
              <a:t> </a:t>
            </a:r>
            <a:r>
              <a:rPr lang="en-US" dirty="0" err="1" smtClean="0"/>
              <a:t>perjanjian</a:t>
            </a:r>
            <a:r>
              <a:rPr lang="en-US" dirty="0" smtClean="0"/>
              <a:t> </a:t>
            </a:r>
            <a:r>
              <a:rPr lang="en-US" dirty="0" err="1" smtClean="0"/>
              <a:t>kolektif</a:t>
            </a:r>
            <a:r>
              <a:rPr lang="en-US" dirty="0" smtClean="0"/>
              <a:t>.</a:t>
            </a:r>
          </a:p>
          <a:p>
            <a:pPr lvl="1"/>
            <a:r>
              <a:rPr lang="en-US" dirty="0" err="1" smtClean="0"/>
              <a:t>Contohnya</a:t>
            </a:r>
            <a:r>
              <a:rPr lang="en-US" dirty="0" smtClean="0"/>
              <a:t> </a:t>
            </a:r>
            <a:r>
              <a:rPr lang="en-US" dirty="0" err="1" smtClean="0"/>
              <a:t>di</a:t>
            </a:r>
            <a:r>
              <a:rPr lang="en-US" dirty="0" smtClean="0"/>
              <a:t> </a:t>
            </a:r>
            <a:r>
              <a:rPr lang="en-US" dirty="0" err="1" smtClean="0"/>
              <a:t>bawah</a:t>
            </a:r>
            <a:r>
              <a:rPr lang="en-US" dirty="0" smtClean="0"/>
              <a:t> </a:t>
            </a:r>
            <a:r>
              <a:rPr lang="en-US" dirty="0" err="1" smtClean="0"/>
              <a:t>seksyen</a:t>
            </a:r>
            <a:r>
              <a:rPr lang="en-US" dirty="0" smtClean="0"/>
              <a:t> 13 (3), </a:t>
            </a:r>
            <a:r>
              <a:rPr lang="en-US" dirty="0" err="1" smtClean="0"/>
              <a:t>beberapa</a:t>
            </a:r>
            <a:r>
              <a:rPr lang="en-US" dirty="0" smtClean="0"/>
              <a:t> </a:t>
            </a:r>
            <a:r>
              <a:rPr lang="en-US" dirty="0" err="1" smtClean="0"/>
              <a:t>hak</a:t>
            </a:r>
            <a:r>
              <a:rPr lang="en-US" dirty="0" smtClean="0"/>
              <a:t> </a:t>
            </a:r>
            <a:r>
              <a:rPr lang="en-US" dirty="0" err="1" smtClean="0"/>
              <a:t>tertentu</a:t>
            </a:r>
            <a:r>
              <a:rPr lang="en-US" dirty="0" smtClean="0"/>
              <a:t> </a:t>
            </a:r>
            <a:r>
              <a:rPr lang="en-US" dirty="0" err="1" smtClean="0"/>
              <a:t>mengikut</a:t>
            </a:r>
            <a:r>
              <a:rPr lang="en-US" dirty="0" smtClean="0"/>
              <a:t> </a:t>
            </a:r>
            <a:r>
              <a:rPr lang="en-US" i="1" dirty="0" smtClean="0"/>
              <a:t>common law</a:t>
            </a:r>
            <a:r>
              <a:rPr lang="en-US" dirty="0" smtClean="0"/>
              <a:t> </a:t>
            </a:r>
            <a:r>
              <a:rPr lang="en-US" dirty="0" err="1" smtClean="0"/>
              <a:t>seperti</a:t>
            </a:r>
            <a:r>
              <a:rPr lang="en-US" dirty="0" smtClean="0"/>
              <a:t> </a:t>
            </a:r>
            <a:r>
              <a:rPr lang="en-US" dirty="0" err="1" smtClean="0"/>
              <a:t>kenaikan</a:t>
            </a:r>
            <a:r>
              <a:rPr lang="en-US" dirty="0" smtClean="0"/>
              <a:t> </a:t>
            </a:r>
            <a:r>
              <a:rPr lang="en-US" dirty="0" err="1" smtClean="0"/>
              <a:t>pangkat</a:t>
            </a:r>
            <a:r>
              <a:rPr lang="en-US" dirty="0" smtClean="0"/>
              <a:t>, </a:t>
            </a:r>
            <a:r>
              <a:rPr lang="en-US" dirty="0" err="1" smtClean="0"/>
              <a:t>pertukaran</a:t>
            </a:r>
            <a:r>
              <a:rPr lang="en-US" dirty="0" smtClean="0"/>
              <a:t>, </a:t>
            </a:r>
            <a:r>
              <a:rPr lang="en-US" dirty="0" err="1" smtClean="0"/>
              <a:t>penggajian</a:t>
            </a:r>
            <a:r>
              <a:rPr lang="en-US" dirty="0" smtClean="0"/>
              <a:t>, </a:t>
            </a:r>
            <a:r>
              <a:rPr lang="en-US" dirty="0" err="1" smtClean="0"/>
              <a:t>penamatan</a:t>
            </a:r>
            <a:r>
              <a:rPr lang="en-US" dirty="0" smtClean="0"/>
              <a:t> </a:t>
            </a:r>
            <a:r>
              <a:rPr lang="en-US" dirty="0" err="1" smtClean="0"/>
              <a:t>perkhidmatan</a:t>
            </a:r>
            <a:r>
              <a:rPr lang="en-US" dirty="0" smtClean="0"/>
              <a:t> </a:t>
            </a:r>
            <a:r>
              <a:rPr lang="en-US" dirty="0" err="1" smtClean="0"/>
              <a:t>atas</a:t>
            </a:r>
            <a:r>
              <a:rPr lang="en-US" dirty="0" smtClean="0"/>
              <a:t> </a:t>
            </a:r>
            <a:r>
              <a:rPr lang="en-US" dirty="0" err="1" smtClean="0"/>
              <a:t>sebab</a:t>
            </a:r>
            <a:r>
              <a:rPr lang="en-US" dirty="0" smtClean="0"/>
              <a:t> </a:t>
            </a:r>
            <a:r>
              <a:rPr lang="en-US" dirty="0" err="1" smtClean="0"/>
              <a:t>berlebihan</a:t>
            </a:r>
            <a:r>
              <a:rPr lang="en-US" dirty="0" smtClean="0"/>
              <a:t> </a:t>
            </a:r>
            <a:r>
              <a:rPr lang="en-US" dirty="0" err="1" smtClean="0"/>
              <a:t>pekerja</a:t>
            </a:r>
            <a:r>
              <a:rPr lang="en-US" dirty="0" smtClean="0"/>
              <a:t> </a:t>
            </a:r>
            <a:r>
              <a:rPr lang="en-US" dirty="0" err="1" smtClean="0"/>
              <a:t>atau</a:t>
            </a:r>
            <a:r>
              <a:rPr lang="en-US" dirty="0" smtClean="0"/>
              <a:t> </a:t>
            </a:r>
            <a:r>
              <a:rPr lang="en-US" dirty="0" err="1" smtClean="0"/>
              <a:t>penyusunan</a:t>
            </a:r>
            <a:r>
              <a:rPr lang="en-US" dirty="0" smtClean="0"/>
              <a:t> </a:t>
            </a:r>
            <a:r>
              <a:rPr lang="en-US" dirty="0" err="1" smtClean="0"/>
              <a:t>semula</a:t>
            </a:r>
            <a:r>
              <a:rPr lang="en-US" dirty="0" smtClean="0"/>
              <a:t>, </a:t>
            </a:r>
            <a:r>
              <a:rPr lang="en-US" dirty="0" err="1" smtClean="0"/>
              <a:t>pembuangan</a:t>
            </a:r>
            <a:r>
              <a:rPr lang="en-US" dirty="0" smtClean="0"/>
              <a:t> </a:t>
            </a:r>
            <a:r>
              <a:rPr lang="en-US" dirty="0" err="1" smtClean="0"/>
              <a:t>dan</a:t>
            </a:r>
            <a:r>
              <a:rPr lang="en-US" dirty="0" smtClean="0"/>
              <a:t> </a:t>
            </a:r>
            <a:r>
              <a:rPr lang="en-US" dirty="0" err="1" smtClean="0"/>
              <a:t>pemulihan</a:t>
            </a:r>
            <a:r>
              <a:rPr lang="en-US" dirty="0" smtClean="0"/>
              <a:t> </a:t>
            </a:r>
            <a:r>
              <a:rPr lang="en-US" dirty="0" err="1" smtClean="0"/>
              <a:t>kerja</a:t>
            </a:r>
            <a:r>
              <a:rPr lang="en-US" dirty="0" smtClean="0"/>
              <a:t>, </a:t>
            </a:r>
            <a:r>
              <a:rPr lang="en-US" dirty="0" err="1" smtClean="0"/>
              <a:t>penyerahan</a:t>
            </a:r>
            <a:r>
              <a:rPr lang="en-US" dirty="0" smtClean="0"/>
              <a:t> </a:t>
            </a:r>
            <a:r>
              <a:rPr lang="en-US" i="1" dirty="0" smtClean="0"/>
              <a:t>(assignment) </a:t>
            </a:r>
            <a:r>
              <a:rPr lang="en-US" dirty="0" err="1" smtClean="0"/>
              <a:t>atau</a:t>
            </a:r>
            <a:r>
              <a:rPr lang="en-US" dirty="0" smtClean="0"/>
              <a:t> </a:t>
            </a:r>
            <a:r>
              <a:rPr lang="en-US" dirty="0" err="1" smtClean="0"/>
              <a:t>penguntukan</a:t>
            </a:r>
            <a:r>
              <a:rPr lang="en-US" dirty="0" smtClean="0"/>
              <a:t> </a:t>
            </a:r>
            <a:r>
              <a:rPr lang="en-US" dirty="0" err="1" smtClean="0"/>
              <a:t>tugas</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dimasukkan</a:t>
            </a:r>
            <a:r>
              <a:rPr lang="en-US" dirty="0" smtClean="0"/>
              <a:t> </a:t>
            </a:r>
            <a:r>
              <a:rPr lang="en-US" dirty="0" err="1" smtClean="0"/>
              <a:t>dalam</a:t>
            </a:r>
            <a:r>
              <a:rPr lang="en-US" dirty="0" smtClean="0"/>
              <a:t> </a:t>
            </a:r>
            <a:r>
              <a:rPr lang="en-US" dirty="0" err="1" smtClean="0"/>
              <a:t>cadangan-cadangan</a:t>
            </a:r>
            <a:r>
              <a:rPr lang="en-US" dirty="0" smtClean="0"/>
              <a:t> </a:t>
            </a:r>
            <a:r>
              <a:rPr lang="en-US" dirty="0" err="1" smtClean="0"/>
              <a:t>perjanjian</a:t>
            </a:r>
            <a:r>
              <a:rPr lang="en-US" dirty="0" smtClean="0"/>
              <a:t> </a:t>
            </a:r>
            <a:r>
              <a:rPr lang="en-US" dirty="0" err="1" smtClean="0"/>
              <a:t>kolektif</a:t>
            </a:r>
            <a:r>
              <a:rPr lang="en-US" dirty="0" smtClean="0"/>
              <a:t> </a:t>
            </a:r>
            <a:r>
              <a:rPr lang="en-US" dirty="0" err="1" smtClean="0"/>
              <a:t>oleh</a:t>
            </a:r>
            <a:r>
              <a:rPr lang="en-US" dirty="0" smtClean="0"/>
              <a:t> </a:t>
            </a:r>
            <a:r>
              <a:rPr lang="en-US" dirty="0" err="1" smtClean="0"/>
              <a:t>sebuah</a:t>
            </a:r>
            <a:r>
              <a:rPr lang="en-US" dirty="0" smtClean="0"/>
              <a:t> </a:t>
            </a:r>
            <a:r>
              <a:rPr lang="en-US" dirty="0" err="1" smtClean="0"/>
              <a:t>kesatuan</a:t>
            </a:r>
            <a:r>
              <a:rPr lang="en-US" dirty="0" smtClean="0"/>
              <a:t> </a:t>
            </a:r>
            <a:r>
              <a:rPr lang="en-US" dirty="0" err="1" smtClean="0"/>
              <a:t>sekerja</a:t>
            </a:r>
            <a:r>
              <a:rPr lang="en-US" dirty="0" smtClean="0"/>
              <a:t>. </a:t>
            </a:r>
            <a:endParaRPr lang="en-US" dirty="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1066800"/>
            <a:ext cx="6781800" cy="4876800"/>
          </a:xfrm>
        </p:spPr>
        <p:txBody>
          <a:bodyPr>
            <a:normAutofit/>
          </a:bodyPr>
          <a:lstStyle/>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mempunyai</a:t>
            </a:r>
            <a:r>
              <a:rPr lang="en-US" dirty="0" smtClean="0"/>
              <a:t> </a:t>
            </a:r>
            <a:r>
              <a:rPr lang="en-US" dirty="0" err="1" smtClean="0"/>
              <a:t>peruntukan</a:t>
            </a:r>
            <a:r>
              <a:rPr lang="en-US" dirty="0" smtClean="0"/>
              <a:t> </a:t>
            </a:r>
            <a:r>
              <a:rPr lang="en-US" dirty="0" err="1" smtClean="0"/>
              <a:t>untuk</a:t>
            </a:r>
            <a:r>
              <a:rPr lang="en-US" dirty="0" smtClean="0"/>
              <a:t> </a:t>
            </a:r>
            <a:r>
              <a:rPr lang="en-US" dirty="0" err="1" smtClean="0"/>
              <a:t>menggalakan</a:t>
            </a:r>
            <a:r>
              <a:rPr lang="en-US" dirty="0" smtClean="0"/>
              <a:t> </a:t>
            </a:r>
            <a:r>
              <a:rPr lang="en-US" dirty="0" err="1" smtClean="0"/>
              <a:t>latihan</a:t>
            </a:r>
            <a:r>
              <a:rPr lang="en-US" dirty="0" smtClean="0"/>
              <a:t>, </a:t>
            </a:r>
            <a:r>
              <a:rPr lang="en-US" dirty="0" err="1" smtClean="0"/>
              <a:t>semakan</a:t>
            </a:r>
            <a:r>
              <a:rPr lang="en-US" dirty="0" smtClean="0"/>
              <a:t> </a:t>
            </a:r>
            <a:r>
              <a:rPr lang="en-US" dirty="0" err="1" smtClean="0"/>
              <a:t>tahunan</a:t>
            </a:r>
            <a:r>
              <a:rPr lang="en-US" dirty="0" smtClean="0"/>
              <a:t> </a:t>
            </a:r>
            <a:r>
              <a:rPr lang="en-US" dirty="0" err="1" smtClean="0"/>
              <a:t>sistem</a:t>
            </a:r>
            <a:r>
              <a:rPr lang="en-US" dirty="0" smtClean="0"/>
              <a:t> </a:t>
            </a:r>
            <a:r>
              <a:rPr lang="en-US" dirty="0" err="1" smtClean="0"/>
              <a:t>upah</a:t>
            </a:r>
            <a:r>
              <a:rPr lang="en-US" dirty="0" smtClean="0"/>
              <a:t> </a:t>
            </a:r>
            <a:r>
              <a:rPr lang="en-US" dirty="0" err="1" smtClean="0"/>
              <a:t>dan</a:t>
            </a:r>
            <a:r>
              <a:rPr lang="en-US" dirty="0" smtClean="0"/>
              <a:t> </a:t>
            </a:r>
            <a:r>
              <a:rPr lang="en-US" dirty="0" err="1" smtClean="0"/>
              <a:t>sistem</a:t>
            </a:r>
            <a:r>
              <a:rPr lang="en-US" dirty="0" smtClean="0"/>
              <a:t> </a:t>
            </a:r>
            <a:r>
              <a:rPr lang="en-US" dirty="0" err="1" smtClean="0"/>
              <a:t>gaji</a:t>
            </a:r>
            <a:r>
              <a:rPr lang="en-US" dirty="0" smtClean="0"/>
              <a:t> </a:t>
            </a:r>
            <a:r>
              <a:rPr lang="en-US" dirty="0" err="1" smtClean="0"/>
              <a:t>berdasrakan</a:t>
            </a:r>
            <a:r>
              <a:rPr lang="en-US" dirty="0" smtClean="0"/>
              <a:t> </a:t>
            </a:r>
            <a:r>
              <a:rPr lang="en-US" dirty="0" err="1" smtClean="0"/>
              <a:t>prestasi</a:t>
            </a:r>
            <a:r>
              <a:rPr lang="en-US" dirty="0" smtClean="0"/>
              <a:t>.</a:t>
            </a:r>
            <a:endParaRPr lang="en-US" dirty="0"/>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1066800"/>
            <a:ext cx="6781800" cy="4876800"/>
          </a:xfrm>
        </p:spPr>
        <p:txBody>
          <a:bodyPr>
            <a:normAutofit/>
          </a:bodyPr>
          <a:lstStyle/>
          <a:p>
            <a:r>
              <a:rPr lang="en-US" b="1" dirty="0" err="1" smtClean="0"/>
              <a:t>Bahagian</a:t>
            </a:r>
            <a:r>
              <a:rPr lang="en-US" b="1" dirty="0" smtClean="0"/>
              <a:t> V</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menggalakkan</a:t>
            </a:r>
            <a:r>
              <a:rPr lang="en-US" dirty="0" smtClean="0"/>
              <a:t> </a:t>
            </a:r>
            <a:r>
              <a:rPr lang="en-US" dirty="0" err="1" smtClean="0"/>
              <a:t>rundingan</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antara</a:t>
            </a:r>
            <a:r>
              <a:rPr lang="en-US" dirty="0" smtClean="0"/>
              <a:t> </a:t>
            </a:r>
            <a:r>
              <a:rPr lang="en-US" dirty="0" err="1" smtClean="0"/>
              <a:t>majikan</a:t>
            </a:r>
            <a:r>
              <a:rPr lang="en-US" dirty="0" smtClean="0"/>
              <a:t> </a:t>
            </a:r>
            <a:r>
              <a:rPr lang="en-US" dirty="0" err="1" smtClean="0"/>
              <a:t>dan</a:t>
            </a:r>
            <a:r>
              <a:rPr lang="en-US" dirty="0" smtClean="0"/>
              <a:t> </a:t>
            </a:r>
            <a:r>
              <a:rPr lang="en-US" dirty="0" err="1" smtClean="0"/>
              <a:t>pekerja</a:t>
            </a:r>
            <a:r>
              <a:rPr lang="en-US" dirty="0" smtClean="0"/>
              <a:t> </a:t>
            </a:r>
            <a:r>
              <a:rPr lang="en-US" dirty="0" err="1" smtClean="0"/>
              <a:t>serta</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mereka</a:t>
            </a:r>
            <a:r>
              <a:rPr lang="en-US" dirty="0" smtClean="0"/>
              <a:t> </a:t>
            </a:r>
            <a:r>
              <a:rPr lang="en-US" dirty="0" err="1" smtClean="0"/>
              <a:t>dalam</a:t>
            </a:r>
            <a:r>
              <a:rPr lang="en-US" dirty="0" smtClean="0"/>
              <a:t> </a:t>
            </a:r>
            <a:r>
              <a:rPr lang="en-US" dirty="0" err="1" smtClean="0"/>
              <a:t>menyelesaikan</a:t>
            </a:r>
            <a:r>
              <a:rPr lang="en-US" dirty="0" smtClean="0"/>
              <a:t> </a:t>
            </a:r>
            <a:r>
              <a:rPr lang="en-US" dirty="0" err="1" smtClean="0"/>
              <a:t>perselisihan</a:t>
            </a:r>
            <a:r>
              <a:rPr lang="en-US" dirty="0" smtClean="0"/>
              <a:t>. </a:t>
            </a:r>
          </a:p>
          <a:p>
            <a:pPr lvl="1"/>
            <a:r>
              <a:rPr lang="en-US" dirty="0" err="1" smtClean="0"/>
              <a:t>Peruntukan</a:t>
            </a:r>
            <a:r>
              <a:rPr lang="en-US" dirty="0" smtClean="0"/>
              <a:t> </a:t>
            </a:r>
            <a:r>
              <a:rPr lang="en-US" dirty="0" err="1" smtClean="0"/>
              <a:t>juga</a:t>
            </a:r>
            <a:r>
              <a:rPr lang="en-US" dirty="0" smtClean="0"/>
              <a:t> </a:t>
            </a:r>
            <a:r>
              <a:rPr lang="en-US" dirty="0" err="1" smtClean="0"/>
              <a:t>disediakan</a:t>
            </a:r>
            <a:r>
              <a:rPr lang="en-US" dirty="0" smtClean="0"/>
              <a:t> </a:t>
            </a:r>
            <a:r>
              <a:rPr lang="en-US" dirty="0" err="1" smtClean="0"/>
              <a:t>untuk</a:t>
            </a:r>
            <a:r>
              <a:rPr lang="en-US" dirty="0" smtClean="0"/>
              <a:t> </a:t>
            </a:r>
            <a:r>
              <a:rPr lang="en-US" dirty="0" err="1" smtClean="0"/>
              <a:t>menyelesaikan</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melalui</a:t>
            </a:r>
            <a:r>
              <a:rPr lang="en-US" dirty="0" smtClean="0"/>
              <a:t> </a:t>
            </a:r>
            <a:r>
              <a:rPr lang="en-US" dirty="0" err="1" smtClean="0"/>
              <a:t>rundingan</a:t>
            </a:r>
            <a:r>
              <a:rPr lang="en-US" dirty="0" smtClean="0"/>
              <a:t> </a:t>
            </a:r>
            <a:r>
              <a:rPr lang="en-US" dirty="0" err="1" smtClean="0"/>
              <a:t>damai</a:t>
            </a:r>
            <a:r>
              <a:rPr lang="en-US" dirty="0" smtClean="0"/>
              <a:t> </a:t>
            </a:r>
            <a:r>
              <a:rPr lang="en-US" dirty="0" err="1" smtClean="0"/>
              <a:t>dan</a:t>
            </a:r>
            <a:r>
              <a:rPr lang="en-US" dirty="0" smtClean="0"/>
              <a:t> </a:t>
            </a:r>
            <a:r>
              <a:rPr lang="en-US" dirty="0" err="1" smtClean="0"/>
              <a:t>arbitrasi</a:t>
            </a:r>
            <a:r>
              <a:rPr lang="en-US" dirty="0" smtClean="0"/>
              <a:t> </a:t>
            </a:r>
            <a:r>
              <a:rPr lang="en-US" dirty="0" err="1" smtClean="0"/>
              <a:t>dengan</a:t>
            </a:r>
            <a:r>
              <a:rPr lang="en-US" dirty="0" smtClean="0"/>
              <a:t> </a:t>
            </a:r>
            <a:r>
              <a:rPr lang="en-US" dirty="0" err="1" smtClean="0"/>
              <a:t>cepat</a:t>
            </a:r>
            <a:r>
              <a:rPr lang="en-US" dirty="0" smtClean="0"/>
              <a:t> </a:t>
            </a:r>
            <a:r>
              <a:rPr lang="en-US" dirty="0" err="1" smtClean="0"/>
              <a:t>dan</a:t>
            </a:r>
            <a:r>
              <a:rPr lang="en-US" dirty="0" smtClean="0"/>
              <a:t> </a:t>
            </a:r>
            <a:r>
              <a:rPr lang="en-US" dirty="0" err="1" smtClean="0"/>
              <a:t>saksama</a:t>
            </a:r>
            <a:r>
              <a:rPr lang="en-US" dirty="0" smtClean="0"/>
              <a:t>.  </a:t>
            </a:r>
          </a:p>
          <a:p>
            <a:pPr lvl="1"/>
            <a:endParaRPr lang="en-US" dirty="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1066800"/>
            <a:ext cx="6781800" cy="4876800"/>
          </a:xfrm>
        </p:spPr>
        <p:txBody>
          <a:bodyPr>
            <a:normAutofit/>
          </a:bodyPr>
          <a:lstStyle/>
          <a:p>
            <a:pPr lvl="1"/>
            <a:r>
              <a:rPr lang="en-US" dirty="0" err="1" smtClean="0"/>
              <a:t>Bahagian</a:t>
            </a:r>
            <a:r>
              <a:rPr lang="en-US" dirty="0" smtClean="0"/>
              <a:t> </a:t>
            </a:r>
            <a:r>
              <a:rPr lang="en-US" dirty="0" err="1" smtClean="0"/>
              <a:t>ini</a:t>
            </a:r>
            <a:r>
              <a:rPr lang="en-US" dirty="0" smtClean="0"/>
              <a:t> </a:t>
            </a:r>
            <a:r>
              <a:rPr lang="en-US" dirty="0" err="1" smtClean="0"/>
              <a:t>memperuntukkan</a:t>
            </a:r>
            <a:r>
              <a:rPr lang="en-US" dirty="0" smtClean="0"/>
              <a:t> :</a:t>
            </a:r>
          </a:p>
          <a:p>
            <a:pPr lvl="2"/>
            <a:r>
              <a:rPr lang="en-US" dirty="0" err="1" smtClean="0"/>
              <a:t>Kuasa</a:t>
            </a:r>
            <a:r>
              <a:rPr lang="en-US" dirty="0" smtClean="0"/>
              <a:t> </a:t>
            </a:r>
            <a:r>
              <a:rPr lang="en-US" dirty="0" err="1" smtClean="0"/>
              <a:t>campurtangan</a:t>
            </a:r>
            <a:r>
              <a:rPr lang="en-US" dirty="0" smtClean="0"/>
              <a:t> </a:t>
            </a:r>
            <a:r>
              <a:rPr lang="en-US" dirty="0" err="1" smtClean="0"/>
              <a:t>Menteri</a:t>
            </a:r>
            <a:r>
              <a:rPr lang="en-US" dirty="0" smtClean="0"/>
              <a:t> </a:t>
            </a:r>
            <a:r>
              <a:rPr lang="en-US" dirty="0" err="1" smtClean="0"/>
              <a:t>Sumber</a:t>
            </a:r>
            <a:r>
              <a:rPr lang="en-US" dirty="0" smtClean="0"/>
              <a:t> </a:t>
            </a:r>
            <a:r>
              <a:rPr lang="en-US" dirty="0" err="1" smtClean="0"/>
              <a:t>Manusia</a:t>
            </a:r>
            <a:r>
              <a:rPr lang="en-US" dirty="0" smtClean="0"/>
              <a:t> </a:t>
            </a:r>
            <a:r>
              <a:rPr lang="en-US" dirty="0" err="1" smtClean="0"/>
              <a:t>merujuk</a:t>
            </a:r>
            <a:r>
              <a:rPr lang="en-US" dirty="0" smtClean="0"/>
              <a:t> </a:t>
            </a:r>
            <a:r>
              <a:rPr lang="en-US" dirty="0" err="1" smtClean="0"/>
              <a:t>sesuatu</a:t>
            </a:r>
            <a:r>
              <a:rPr lang="en-US" dirty="0" smtClean="0"/>
              <a:t> </a:t>
            </a:r>
            <a:r>
              <a:rPr lang="en-US" dirty="0" err="1" smtClean="0"/>
              <a:t>pertikaian</a:t>
            </a:r>
            <a:r>
              <a:rPr lang="en-US" dirty="0" smtClean="0"/>
              <a:t>, </a:t>
            </a:r>
            <a:r>
              <a:rPr lang="en-US" dirty="0" err="1" smtClean="0"/>
              <a:t>pada</a:t>
            </a:r>
            <a:r>
              <a:rPr lang="en-US" dirty="0" smtClean="0"/>
              <a:t> </a:t>
            </a:r>
            <a:r>
              <a:rPr lang="en-US" dirty="0" err="1" smtClean="0"/>
              <a:t>bila-bila</a:t>
            </a:r>
            <a:r>
              <a:rPr lang="en-US" dirty="0" smtClean="0"/>
              <a:t> </a:t>
            </a:r>
            <a:r>
              <a:rPr lang="en-US" dirty="0" err="1" smtClean="0"/>
              <a:t>masa</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dan</a:t>
            </a:r>
            <a:r>
              <a:rPr lang="en-US" dirty="0" smtClean="0"/>
              <a:t> </a:t>
            </a:r>
          </a:p>
          <a:p>
            <a:pPr lvl="2"/>
            <a:r>
              <a:rPr lang="en-US" dirty="0" err="1" smtClean="0"/>
              <a:t>larangan</a:t>
            </a:r>
            <a:r>
              <a:rPr lang="en-US" dirty="0" smtClean="0"/>
              <a:t> </a:t>
            </a:r>
            <a:r>
              <a:rPr lang="en-US" dirty="0" err="1" smtClean="0"/>
              <a:t>mogok</a:t>
            </a:r>
            <a:r>
              <a:rPr lang="en-US" dirty="0" smtClean="0"/>
              <a:t> </a:t>
            </a:r>
            <a:r>
              <a:rPr lang="en-US" dirty="0" err="1" smtClean="0"/>
              <a:t>dan</a:t>
            </a:r>
            <a:r>
              <a:rPr lang="en-US" dirty="0" smtClean="0"/>
              <a:t> lock-out </a:t>
            </a:r>
            <a:r>
              <a:rPr lang="en-US" dirty="0" err="1" smtClean="0"/>
              <a:t>selepas</a:t>
            </a:r>
            <a:r>
              <a:rPr lang="en-US" dirty="0" smtClean="0"/>
              <a:t> </a:t>
            </a:r>
            <a:r>
              <a:rPr lang="en-US" dirty="0" err="1" smtClean="0"/>
              <a:t>sesuatu</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itu</a:t>
            </a:r>
            <a:r>
              <a:rPr lang="en-US" dirty="0" smtClean="0"/>
              <a:t> </a:t>
            </a:r>
            <a:r>
              <a:rPr lang="en-US" dirty="0" err="1" smtClean="0"/>
              <a:t>dirujukkan</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dan</a:t>
            </a:r>
            <a:r>
              <a:rPr lang="en-US" dirty="0" smtClean="0"/>
              <a:t> </a:t>
            </a:r>
            <a:r>
              <a:rPr lang="en-US" dirty="0" err="1" smtClean="0"/>
              <a:t>atas</a:t>
            </a:r>
            <a:r>
              <a:rPr lang="en-US" dirty="0" smtClean="0"/>
              <a:t> </a:t>
            </a:r>
            <a:r>
              <a:rPr lang="en-US" dirty="0" err="1" smtClean="0"/>
              <a:t>apa-apa</a:t>
            </a:r>
            <a:r>
              <a:rPr lang="en-US" dirty="0" smtClean="0"/>
              <a:t> </a:t>
            </a:r>
            <a:r>
              <a:rPr lang="en-US" dirty="0" err="1" smtClean="0"/>
              <a:t>perkara</a:t>
            </a:r>
            <a:r>
              <a:rPr lang="en-US" dirty="0" smtClean="0"/>
              <a:t> yang </a:t>
            </a:r>
            <a:r>
              <a:rPr lang="en-US" dirty="0" err="1" smtClean="0"/>
              <a:t>diliputi</a:t>
            </a:r>
            <a:r>
              <a:rPr lang="en-US" dirty="0" smtClean="0"/>
              <a:t> </a:t>
            </a:r>
            <a:r>
              <a:rPr lang="en-US" dirty="0" err="1" smtClean="0"/>
              <a:t>oleh</a:t>
            </a:r>
            <a:r>
              <a:rPr lang="en-US" dirty="0" smtClean="0"/>
              <a:t> </a:t>
            </a:r>
            <a:r>
              <a:rPr lang="en-US" dirty="0" err="1" smtClean="0"/>
              <a:t>perjanjian</a:t>
            </a:r>
            <a:r>
              <a:rPr lang="en-US" dirty="0" smtClean="0"/>
              <a:t> </a:t>
            </a:r>
            <a:r>
              <a:rPr lang="en-US" dirty="0" err="1" smtClean="0"/>
              <a:t>kolektif</a:t>
            </a:r>
            <a:r>
              <a:rPr lang="en-US" dirty="0" smtClean="0"/>
              <a:t> </a:t>
            </a:r>
            <a:r>
              <a:rPr lang="en-US" dirty="0" err="1" smtClean="0"/>
              <a:t>atau</a:t>
            </a:r>
            <a:r>
              <a:rPr lang="en-US" dirty="0" smtClean="0"/>
              <a:t> </a:t>
            </a:r>
            <a:r>
              <a:rPr lang="en-US" dirty="0" err="1" smtClean="0"/>
              <a:t>oleh</a:t>
            </a:r>
            <a:r>
              <a:rPr lang="en-US" dirty="0" smtClean="0"/>
              <a:t> award </a:t>
            </a:r>
            <a:r>
              <a:rPr lang="en-US" dirty="0" err="1" smtClean="0"/>
              <a:t>Mahkamah</a:t>
            </a:r>
            <a:r>
              <a:rPr lang="en-US" dirty="0" smtClean="0"/>
              <a:t> Perusahaan.</a:t>
            </a:r>
            <a:endParaRPr lang="en-US" dirty="0"/>
          </a:p>
        </p:txBody>
      </p:sp>
      <p:sp>
        <p:nvSpPr>
          <p:cNvPr id="4" name="TextBox 3"/>
          <p:cNvSpPr txBox="1"/>
          <p:nvPr/>
        </p:nvSpPr>
        <p:spPr>
          <a:xfrm>
            <a:off x="1066800" y="5934670"/>
            <a:ext cx="78486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676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1066800"/>
            <a:ext cx="6781800" cy="4876800"/>
          </a:xfrm>
        </p:spPr>
        <p:txBody>
          <a:bodyPr>
            <a:normAutofit/>
          </a:bodyPr>
          <a:lstStyle/>
          <a:p>
            <a:pPr lvl="1"/>
            <a:r>
              <a:rPr lang="en-US" dirty="0" err="1" smtClean="0"/>
              <a:t>Bahagian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mengenai</a:t>
            </a:r>
            <a:r>
              <a:rPr lang="en-US" dirty="0" smtClean="0"/>
              <a:t> </a:t>
            </a:r>
            <a:r>
              <a:rPr lang="en-US" dirty="0" err="1" smtClean="0"/>
              <a:t>rujukan</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bagi</a:t>
            </a:r>
            <a:r>
              <a:rPr lang="en-US" dirty="0" smtClean="0"/>
              <a:t> </a:t>
            </a:r>
            <a:r>
              <a:rPr lang="en-US" dirty="0" err="1" smtClean="0"/>
              <a:t>pendamaian</a:t>
            </a:r>
            <a:r>
              <a:rPr lang="en-US" dirty="0" smtClean="0"/>
              <a:t>. </a:t>
            </a:r>
          </a:p>
          <a:p>
            <a:pPr lvl="1"/>
            <a:r>
              <a:rPr lang="en-US" dirty="0" err="1" smtClean="0"/>
              <a:t>Mana-mana</a:t>
            </a:r>
            <a:r>
              <a:rPr lang="en-US" dirty="0" smtClean="0"/>
              <a:t> </a:t>
            </a:r>
            <a:r>
              <a:rPr lang="en-US" dirty="0" err="1" smtClean="0"/>
              <a:t>pihak</a:t>
            </a:r>
            <a:r>
              <a:rPr lang="en-US" dirty="0" smtClean="0"/>
              <a:t> </a:t>
            </a:r>
            <a:r>
              <a:rPr lang="en-US" dirty="0" err="1" smtClean="0"/>
              <a:t>boleh</a:t>
            </a:r>
            <a:r>
              <a:rPr lang="en-US" dirty="0" smtClean="0"/>
              <a:t> </a:t>
            </a:r>
            <a:r>
              <a:rPr lang="en-US" dirty="0" err="1" smtClean="0"/>
              <a:t>membuat</a:t>
            </a:r>
            <a:r>
              <a:rPr lang="en-US" dirty="0" smtClean="0"/>
              <a:t> </a:t>
            </a:r>
            <a:r>
              <a:rPr lang="en-US" dirty="0" err="1" smtClean="0"/>
              <a:t>laporan</a:t>
            </a:r>
            <a:r>
              <a:rPr lang="en-US" dirty="0" smtClean="0"/>
              <a:t> </a:t>
            </a:r>
            <a:r>
              <a:rPr lang="en-US" dirty="0" err="1" smtClean="0"/>
              <a:t>kepada</a:t>
            </a:r>
            <a:r>
              <a:rPr lang="en-US" dirty="0" smtClean="0"/>
              <a:t> </a:t>
            </a:r>
            <a:r>
              <a:rPr lang="en-US" dirty="0" err="1" smtClean="0"/>
              <a:t>Ketua</a:t>
            </a:r>
            <a:r>
              <a:rPr lang="en-US" dirty="0" smtClean="0"/>
              <a:t> </a:t>
            </a:r>
            <a:r>
              <a:rPr lang="en-US" dirty="0" err="1" smtClean="0"/>
              <a:t>Pengarah</a:t>
            </a:r>
            <a:r>
              <a:rPr lang="en-US" dirty="0" smtClean="0"/>
              <a:t> </a:t>
            </a:r>
            <a:r>
              <a:rPr lang="en-US" dirty="0" err="1" smtClean="0"/>
              <a:t>mengenai</a:t>
            </a:r>
            <a:r>
              <a:rPr lang="en-US" dirty="0" smtClean="0"/>
              <a:t> </a:t>
            </a:r>
            <a:r>
              <a:rPr lang="en-US" dirty="0" err="1" smtClean="0"/>
              <a:t>sebarang</a:t>
            </a:r>
            <a:r>
              <a:rPr lang="en-US" dirty="0" smtClean="0"/>
              <a:t> </a:t>
            </a:r>
            <a:r>
              <a:rPr lang="en-US" dirty="0" err="1" smtClean="0"/>
              <a:t>pertikaian</a:t>
            </a:r>
            <a:r>
              <a:rPr lang="en-US" dirty="0" smtClean="0"/>
              <a:t> </a:t>
            </a:r>
            <a:r>
              <a:rPr lang="en-US" dirty="0" err="1" smtClean="0"/>
              <a:t>perusahaan</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diselesaikan</a:t>
            </a:r>
            <a:r>
              <a:rPr lang="en-US" dirty="0" smtClean="0"/>
              <a:t> </a:t>
            </a:r>
            <a:r>
              <a:rPr lang="en-US" dirty="0" err="1" smtClean="0"/>
              <a:t>antara</a:t>
            </a:r>
            <a:r>
              <a:rPr lang="en-US" dirty="0" smtClean="0"/>
              <a:t> </a:t>
            </a:r>
            <a:r>
              <a:rPr lang="en-US" dirty="0" err="1" smtClean="0"/>
              <a:t>mereka</a:t>
            </a:r>
            <a:r>
              <a:rPr lang="en-US" dirty="0" smtClean="0"/>
              <a:t> </a:t>
            </a:r>
            <a:r>
              <a:rPr lang="en-US" dirty="0" err="1" smtClean="0"/>
              <a:t>sendiri</a:t>
            </a:r>
            <a:r>
              <a:rPr lang="en-US" dirty="0" smtClean="0"/>
              <a:t>, </a:t>
            </a:r>
            <a:r>
              <a:rPr lang="en-US" dirty="0" err="1" smtClean="0"/>
              <a:t>untuk</a:t>
            </a:r>
            <a:r>
              <a:rPr lang="en-US" dirty="0" smtClean="0"/>
              <a:t> </a:t>
            </a:r>
            <a:r>
              <a:rPr lang="en-US" dirty="0" err="1" smtClean="0"/>
              <a:t>runding</a:t>
            </a:r>
            <a:r>
              <a:rPr lang="en-US" dirty="0" smtClean="0"/>
              <a:t> </a:t>
            </a:r>
            <a:r>
              <a:rPr lang="en-US" dirty="0" err="1" smtClean="0"/>
              <a:t>damai</a:t>
            </a:r>
            <a:r>
              <a:rPr lang="en-US" dirty="0" smtClean="0"/>
              <a:t> </a:t>
            </a:r>
            <a:r>
              <a:rPr lang="en-US" dirty="0" err="1" smtClean="0"/>
              <a:t>dan</a:t>
            </a:r>
            <a:r>
              <a:rPr lang="en-US" dirty="0" smtClean="0"/>
              <a:t> </a:t>
            </a:r>
            <a:r>
              <a:rPr lang="en-US" dirty="0" err="1" smtClean="0"/>
              <a:t>penyelesaian</a:t>
            </a:r>
            <a:r>
              <a:rPr lang="en-US" dirty="0" smtClean="0"/>
              <a:t>.</a:t>
            </a:r>
          </a:p>
          <a:p>
            <a:pPr lvl="1"/>
            <a:r>
              <a:rPr lang="en-US" dirty="0" err="1" smtClean="0"/>
              <a:t>Menteri</a:t>
            </a:r>
            <a:r>
              <a:rPr lang="en-US" dirty="0" smtClean="0"/>
              <a:t> </a:t>
            </a:r>
            <a:r>
              <a:rPr lang="en-US" dirty="0" err="1" smtClean="0"/>
              <a:t>pada</a:t>
            </a:r>
            <a:r>
              <a:rPr lang="en-US" dirty="0" smtClean="0"/>
              <a:t> </a:t>
            </a:r>
            <a:r>
              <a:rPr lang="en-US" dirty="0" err="1" smtClean="0"/>
              <a:t>bila-bila</a:t>
            </a:r>
            <a:r>
              <a:rPr lang="en-US" dirty="0" smtClean="0"/>
              <a:t> </a:t>
            </a:r>
            <a:r>
              <a:rPr lang="en-US" dirty="0" err="1" smtClean="0"/>
              <a:t>masa</a:t>
            </a:r>
            <a:r>
              <a:rPr lang="en-US" dirty="0" smtClean="0"/>
              <a:t> </a:t>
            </a:r>
            <a:r>
              <a:rPr lang="en-US" dirty="0" err="1" smtClean="0"/>
              <a:t>boleh</a:t>
            </a:r>
            <a:r>
              <a:rPr lang="en-US" dirty="0" smtClean="0"/>
              <a:t> </a:t>
            </a:r>
            <a:r>
              <a:rPr lang="en-US" dirty="0" err="1" smtClean="0"/>
              <a:t>campurtangan</a:t>
            </a:r>
            <a:r>
              <a:rPr lang="en-US" dirty="0" smtClean="0"/>
              <a:t> </a:t>
            </a:r>
            <a:r>
              <a:rPr lang="en-US" dirty="0" err="1" smtClean="0"/>
              <a:t>dalam</a:t>
            </a:r>
            <a:r>
              <a:rPr lang="en-US" dirty="0" smtClean="0"/>
              <a:t> </a:t>
            </a:r>
            <a:r>
              <a:rPr lang="en-US" dirty="0" err="1" smtClean="0"/>
              <a:t>sesuatu</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mengikut</a:t>
            </a:r>
            <a:r>
              <a:rPr lang="en-US" dirty="0" smtClean="0"/>
              <a:t> </a:t>
            </a:r>
            <a:r>
              <a:rPr lang="en-US" dirty="0" err="1" smtClean="0"/>
              <a:t>kehendaknya</a:t>
            </a:r>
            <a:r>
              <a:rPr lang="en-US" dirty="0" smtClean="0"/>
              <a:t> </a:t>
            </a:r>
            <a:r>
              <a:rPr lang="en-US" dirty="0" err="1" smtClean="0"/>
              <a:t>sendiri</a:t>
            </a:r>
            <a:r>
              <a:rPr lang="en-US" dirty="0" smtClean="0"/>
              <a:t>, </a:t>
            </a:r>
            <a:r>
              <a:rPr lang="en-US" dirty="0" err="1" smtClean="0"/>
              <a:t>jika</a:t>
            </a:r>
            <a:r>
              <a:rPr lang="en-US" dirty="0" smtClean="0"/>
              <a:t> </a:t>
            </a:r>
            <a:r>
              <a:rPr lang="en-US" dirty="0" err="1" smtClean="0"/>
              <a:t>difikirkan</a:t>
            </a:r>
            <a:r>
              <a:rPr lang="en-US" dirty="0" smtClean="0"/>
              <a:t> </a:t>
            </a:r>
            <a:r>
              <a:rPr lang="en-US" dirty="0" err="1" smtClean="0"/>
              <a:t>perlu</a:t>
            </a:r>
            <a:r>
              <a:rPr lang="en-US" dirty="0" smtClean="0"/>
              <a:t>. </a:t>
            </a:r>
          </a:p>
        </p:txBody>
      </p:sp>
      <p:sp>
        <p:nvSpPr>
          <p:cNvPr id="4" name="TextBox 3"/>
          <p:cNvSpPr txBox="1"/>
          <p:nvPr/>
        </p:nvSpPr>
        <p:spPr>
          <a:xfrm>
            <a:off x="1066800" y="5934670"/>
            <a:ext cx="78486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676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828800" y="1066800"/>
            <a:ext cx="6858000" cy="4876800"/>
          </a:xfrm>
        </p:spPr>
        <p:txBody>
          <a:bodyPr>
            <a:normAutofit/>
          </a:bodyPr>
          <a:lstStyle/>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memberi</a:t>
            </a:r>
            <a:r>
              <a:rPr lang="en-US" dirty="0" smtClean="0"/>
              <a:t> </a:t>
            </a:r>
            <a:r>
              <a:rPr lang="en-US" dirty="0" err="1" smtClean="0"/>
              <a:t>kuasa</a:t>
            </a:r>
            <a:r>
              <a:rPr lang="en-US" dirty="0" smtClean="0"/>
              <a:t> </a:t>
            </a:r>
            <a:r>
              <a:rPr lang="en-US" dirty="0" err="1" smtClean="0"/>
              <a:t>kepada</a:t>
            </a:r>
            <a:r>
              <a:rPr lang="en-US" dirty="0" smtClean="0"/>
              <a:t> </a:t>
            </a:r>
            <a:r>
              <a:rPr lang="en-US" dirty="0" err="1" smtClean="0"/>
              <a:t>Ketua</a:t>
            </a:r>
            <a:r>
              <a:rPr lang="en-US" dirty="0" smtClean="0"/>
              <a:t> </a:t>
            </a:r>
            <a:r>
              <a:rPr lang="en-US" dirty="0" err="1" smtClean="0"/>
              <a:t>Pengarah</a:t>
            </a:r>
            <a:r>
              <a:rPr lang="en-US" dirty="0" smtClean="0"/>
              <a:t> </a:t>
            </a:r>
            <a:r>
              <a:rPr lang="en-US" dirty="0" err="1" smtClean="0"/>
              <a:t>untuk</a:t>
            </a:r>
            <a:r>
              <a:rPr lang="en-US" dirty="0" smtClean="0"/>
              <a:t> </a:t>
            </a:r>
            <a:r>
              <a:rPr lang="en-US" dirty="0" err="1" smtClean="0"/>
              <a:t>mengarahkan</a:t>
            </a:r>
            <a:r>
              <a:rPr lang="en-US" dirty="0" smtClean="0"/>
              <a:t> </a:t>
            </a:r>
            <a:r>
              <a:rPr lang="en-US" dirty="0" err="1" smtClean="0"/>
              <a:t>sesiapa</a:t>
            </a:r>
            <a:r>
              <a:rPr lang="en-US" dirty="0" smtClean="0"/>
              <a:t> </a:t>
            </a:r>
            <a:r>
              <a:rPr lang="en-US" dirty="0" err="1" smtClean="0"/>
              <a:t>juga</a:t>
            </a:r>
            <a:r>
              <a:rPr lang="en-US" dirty="0" smtClean="0"/>
              <a:t> yang </a:t>
            </a:r>
            <a:r>
              <a:rPr lang="en-US" dirty="0" err="1" smtClean="0"/>
              <a:t>terlibat</a:t>
            </a:r>
            <a:r>
              <a:rPr lang="en-US" dirty="0" smtClean="0"/>
              <a:t> </a:t>
            </a:r>
            <a:r>
              <a:rPr lang="en-US" dirty="0" err="1" smtClean="0"/>
              <a:t>atau</a:t>
            </a:r>
            <a:r>
              <a:rPr lang="en-US" dirty="0" smtClean="0"/>
              <a:t> </a:t>
            </a:r>
            <a:r>
              <a:rPr lang="en-US" dirty="0" err="1" smtClean="0"/>
              <a:t>ada</a:t>
            </a:r>
            <a:r>
              <a:rPr lang="en-US" dirty="0" smtClean="0"/>
              <a:t> </a:t>
            </a:r>
            <a:r>
              <a:rPr lang="en-US" dirty="0" err="1" smtClean="0"/>
              <a:t>kaitan</a:t>
            </a:r>
            <a:r>
              <a:rPr lang="en-US" dirty="0" smtClean="0"/>
              <a:t> </a:t>
            </a:r>
            <a:r>
              <a:rPr lang="en-US" dirty="0" err="1" smtClean="0"/>
              <a:t>dengan</a:t>
            </a:r>
            <a:r>
              <a:rPr lang="en-US" dirty="0" smtClean="0"/>
              <a:t> </a:t>
            </a:r>
            <a:r>
              <a:rPr lang="en-US" dirty="0" err="1" smtClean="0"/>
              <a:t>pertikaian</a:t>
            </a:r>
            <a:r>
              <a:rPr lang="en-US" dirty="0" smtClean="0"/>
              <a:t> </a:t>
            </a:r>
            <a:r>
              <a:rPr lang="en-US" dirty="0" err="1" smtClean="0"/>
              <a:t>itu</a:t>
            </a:r>
            <a:r>
              <a:rPr lang="en-US" dirty="0" smtClean="0"/>
              <a:t> </a:t>
            </a:r>
            <a:r>
              <a:rPr lang="en-US" dirty="0" err="1" smtClean="0"/>
              <a:t>sama</a:t>
            </a:r>
            <a:r>
              <a:rPr lang="en-US" dirty="0" smtClean="0"/>
              <a:t> </a:t>
            </a:r>
            <a:r>
              <a:rPr lang="en-US" dirty="0" err="1" smtClean="0"/>
              <a:t>ada</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atau</a:t>
            </a:r>
            <a:r>
              <a:rPr lang="en-US" dirty="0" smtClean="0"/>
              <a:t> </a:t>
            </a:r>
            <a:r>
              <a:rPr lang="en-US" dirty="0" err="1" smtClean="0"/>
              <a:t>tidak</a:t>
            </a:r>
            <a:r>
              <a:rPr lang="en-US" dirty="0" smtClean="0"/>
              <a:t> </a:t>
            </a:r>
            <a:r>
              <a:rPr lang="en-US" dirty="0" err="1" smtClean="0"/>
              <a:t>langsung</a:t>
            </a:r>
            <a:r>
              <a:rPr lang="en-US" dirty="0" smtClean="0"/>
              <a:t>, </a:t>
            </a:r>
            <a:r>
              <a:rPr lang="en-US" dirty="0" err="1" smtClean="0"/>
              <a:t>untuk</a:t>
            </a:r>
            <a:r>
              <a:rPr lang="en-US" dirty="0" smtClean="0"/>
              <a:t> </a:t>
            </a:r>
            <a:r>
              <a:rPr lang="en-US" dirty="0" err="1" smtClean="0"/>
              <a:t>menghadiri</a:t>
            </a:r>
            <a:r>
              <a:rPr lang="en-US" dirty="0" smtClean="0"/>
              <a:t> </a:t>
            </a:r>
            <a:r>
              <a:rPr lang="en-US" dirty="0" err="1" smtClean="0"/>
              <a:t>mesyuarat</a:t>
            </a:r>
            <a:r>
              <a:rPr lang="en-US" dirty="0" smtClean="0"/>
              <a:t> </a:t>
            </a:r>
            <a:r>
              <a:rPr lang="en-US" dirty="0" err="1" smtClean="0"/>
              <a:t>runding</a:t>
            </a:r>
            <a:r>
              <a:rPr lang="en-US" dirty="0" smtClean="0"/>
              <a:t> </a:t>
            </a:r>
            <a:r>
              <a:rPr lang="en-US" dirty="0" err="1" smtClean="0"/>
              <a:t>damai</a:t>
            </a:r>
            <a:r>
              <a:rPr lang="en-US" dirty="0" smtClean="0"/>
              <a:t> </a:t>
            </a:r>
            <a:r>
              <a:rPr lang="en-US" dirty="0" err="1" smtClean="0"/>
              <a:t>dan</a:t>
            </a:r>
            <a:r>
              <a:rPr lang="en-US" dirty="0" smtClean="0"/>
              <a:t> </a:t>
            </a:r>
            <a:r>
              <a:rPr lang="en-US" dirty="0" err="1" smtClean="0"/>
              <a:t>untuk</a:t>
            </a:r>
            <a:r>
              <a:rPr lang="en-US" dirty="0" smtClean="0"/>
              <a:t> </a:t>
            </a:r>
            <a:r>
              <a:rPr lang="en-US" dirty="0" err="1" smtClean="0"/>
              <a:t>mengemukakan</a:t>
            </a:r>
            <a:r>
              <a:rPr lang="en-US" dirty="0" smtClean="0"/>
              <a:t> </a:t>
            </a:r>
            <a:r>
              <a:rPr lang="en-US" dirty="0" err="1" smtClean="0"/>
              <a:t>maklumat</a:t>
            </a:r>
            <a:r>
              <a:rPr lang="en-US" dirty="0" smtClean="0"/>
              <a:t> yang </a:t>
            </a:r>
            <a:r>
              <a:rPr lang="en-US" dirty="0" err="1" smtClean="0"/>
              <a:t>perlu</a:t>
            </a:r>
            <a:r>
              <a:rPr lang="en-US" dirty="0" smtClean="0"/>
              <a:t> </a:t>
            </a:r>
            <a:r>
              <a:rPr lang="en-US" dirty="0" err="1" smtClean="0"/>
              <a:t>berhubung</a:t>
            </a:r>
            <a:r>
              <a:rPr lang="en-US" dirty="0" smtClean="0"/>
              <a:t> </a:t>
            </a:r>
            <a:r>
              <a:rPr lang="en-US" dirty="0" err="1" smtClean="0"/>
              <a:t>dengan</a:t>
            </a:r>
            <a:r>
              <a:rPr lang="en-US" dirty="0" smtClean="0"/>
              <a:t> </a:t>
            </a:r>
            <a:r>
              <a:rPr lang="en-US" dirty="0" err="1" smtClean="0"/>
              <a:t>perkara</a:t>
            </a:r>
            <a:r>
              <a:rPr lang="en-US" dirty="0" smtClean="0"/>
              <a:t> yang </a:t>
            </a:r>
            <a:r>
              <a:rPr lang="en-US" dirty="0" err="1" smtClean="0"/>
              <a:t>dipertikaikan</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menetapkan</a:t>
            </a:r>
            <a:r>
              <a:rPr lang="en-US" dirty="0" smtClean="0"/>
              <a:t> </a:t>
            </a:r>
            <a:r>
              <a:rPr lang="en-US" dirty="0" err="1" smtClean="0"/>
              <a:t>siapa</a:t>
            </a:r>
            <a:r>
              <a:rPr lang="en-US" dirty="0" smtClean="0"/>
              <a:t> yang </a:t>
            </a:r>
            <a:r>
              <a:rPr lang="en-US" dirty="0" err="1" smtClean="0"/>
              <a:t>boleh</a:t>
            </a:r>
            <a:r>
              <a:rPr lang="en-US" dirty="0" smtClean="0"/>
              <a:t> </a:t>
            </a:r>
            <a:r>
              <a:rPr lang="en-US" dirty="0" err="1" smtClean="0"/>
              <a:t>mewakili</a:t>
            </a:r>
            <a:r>
              <a:rPr lang="en-US" dirty="0" smtClean="0"/>
              <a:t> </a:t>
            </a:r>
            <a:r>
              <a:rPr lang="en-US" dirty="0" err="1" smtClean="0"/>
              <a:t>pihak</a:t>
            </a:r>
            <a:r>
              <a:rPr lang="en-US" dirty="0" smtClean="0"/>
              <a:t> yang </a:t>
            </a:r>
            <a:r>
              <a:rPr lang="en-US" dirty="0" err="1" smtClean="0"/>
              <a:t>bertikai</a:t>
            </a:r>
            <a:r>
              <a:rPr lang="en-US" dirty="0" smtClean="0"/>
              <a:t> </a:t>
            </a:r>
            <a:r>
              <a:rPr lang="en-US" dirty="0" err="1" smtClean="0"/>
              <a:t>dalam</a:t>
            </a:r>
            <a:r>
              <a:rPr lang="en-US" dirty="0" smtClean="0"/>
              <a:t> </a:t>
            </a:r>
            <a:r>
              <a:rPr lang="en-US" dirty="0" err="1" smtClean="0"/>
              <a:t>prosiding</a:t>
            </a:r>
            <a:r>
              <a:rPr lang="en-US" dirty="0" smtClean="0"/>
              <a:t> </a:t>
            </a:r>
            <a:r>
              <a:rPr lang="en-US" dirty="0" err="1" smtClean="0"/>
              <a:t>runding</a:t>
            </a:r>
            <a:r>
              <a:rPr lang="en-US" dirty="0" smtClean="0"/>
              <a:t> </a:t>
            </a:r>
            <a:r>
              <a:rPr lang="en-US" dirty="0" err="1" smtClean="0"/>
              <a:t>damai</a:t>
            </a:r>
            <a:r>
              <a:rPr lang="en-US" dirty="0" smtClean="0"/>
              <a:t>. </a:t>
            </a:r>
          </a:p>
          <a:p>
            <a:pPr lvl="1"/>
            <a:r>
              <a:rPr lang="en-US" dirty="0" err="1" smtClean="0"/>
              <a:t>Seksyen</a:t>
            </a:r>
            <a:r>
              <a:rPr lang="en-US" dirty="0" smtClean="0"/>
              <a:t> 19(B)(2) </a:t>
            </a:r>
            <a:r>
              <a:rPr lang="en-US" dirty="0" err="1" smtClean="0"/>
              <a:t>bagaimanapun</a:t>
            </a:r>
            <a:r>
              <a:rPr lang="en-US" dirty="0" smtClean="0"/>
              <a:t> </a:t>
            </a:r>
            <a:r>
              <a:rPr lang="en-US" dirty="0" err="1" smtClean="0"/>
              <a:t>melarang</a:t>
            </a:r>
            <a:r>
              <a:rPr lang="en-US" dirty="0" smtClean="0"/>
              <a:t> </a:t>
            </a:r>
            <a:r>
              <a:rPr lang="en-US" dirty="0" err="1" smtClean="0"/>
              <a:t>perwakilan</a:t>
            </a:r>
            <a:r>
              <a:rPr lang="en-US" dirty="0" smtClean="0"/>
              <a:t> </a:t>
            </a:r>
            <a:r>
              <a:rPr lang="en-US" dirty="0" err="1" smtClean="0"/>
              <a:t>oleh</a:t>
            </a:r>
            <a:r>
              <a:rPr lang="en-US" dirty="0" smtClean="0"/>
              <a:t> </a:t>
            </a:r>
            <a:r>
              <a:rPr lang="en-US" dirty="0" err="1" smtClean="0"/>
              <a:t>peguambela</a:t>
            </a:r>
            <a:r>
              <a:rPr lang="en-US" dirty="0" smtClean="0"/>
              <a:t>, </a:t>
            </a:r>
            <a:r>
              <a:rPr lang="en-US" dirty="0" err="1" smtClean="0"/>
              <a:t>penasihat</a:t>
            </a:r>
            <a:r>
              <a:rPr lang="en-US" dirty="0" smtClean="0"/>
              <a:t>, </a:t>
            </a:r>
            <a:r>
              <a:rPr lang="en-US" dirty="0" err="1" smtClean="0"/>
              <a:t>perunding</a:t>
            </a:r>
            <a:r>
              <a:rPr lang="en-US" dirty="0" smtClean="0"/>
              <a:t> </a:t>
            </a:r>
            <a:r>
              <a:rPr lang="en-US" dirty="0" err="1" smtClean="0"/>
              <a:t>atau</a:t>
            </a:r>
            <a:r>
              <a:rPr lang="en-US" dirty="0" smtClean="0"/>
              <a:t> </a:t>
            </a:r>
            <a:r>
              <a:rPr lang="en-US" dirty="0" err="1" smtClean="0"/>
              <a:t>mana-mana</a:t>
            </a:r>
            <a:r>
              <a:rPr lang="en-US" dirty="0" smtClean="0"/>
              <a:t> </a:t>
            </a:r>
            <a:r>
              <a:rPr lang="en-US" dirty="0" err="1" smtClean="0"/>
              <a:t>orang</a:t>
            </a:r>
            <a:r>
              <a:rPr lang="en-US" dirty="0" smtClean="0"/>
              <a:t> lain.</a:t>
            </a:r>
          </a:p>
          <a:p>
            <a:pPr lvl="1"/>
            <a:endParaRPr lang="en-US" dirty="0" smtClean="0"/>
          </a:p>
          <a:p>
            <a:pPr lvl="1"/>
            <a:endParaRPr lang="en-US" dirty="0" smtClean="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676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1066800"/>
            <a:ext cx="6934200" cy="4876800"/>
          </a:xfrm>
        </p:spPr>
        <p:txBody>
          <a:bodyPr>
            <a:normAutofit fontScale="92500" lnSpcReduction="10000"/>
          </a:bodyPr>
          <a:lstStyle/>
          <a:p>
            <a:r>
              <a:rPr lang="en-US" b="1" dirty="0" err="1" smtClean="0"/>
              <a:t>Bahagian</a:t>
            </a:r>
            <a:r>
              <a:rPr lang="en-US" b="1" dirty="0" smtClean="0"/>
              <a:t> VI</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memperuntukkan</a:t>
            </a:r>
            <a:r>
              <a:rPr lang="en-US" dirty="0" smtClean="0"/>
              <a:t> </a:t>
            </a:r>
            <a:r>
              <a:rPr lang="en-US" dirty="0" err="1" smtClean="0"/>
              <a:t>bahawa</a:t>
            </a:r>
            <a:r>
              <a:rPr lang="en-US" dirty="0" smtClean="0"/>
              <a:t> </a:t>
            </a:r>
            <a:r>
              <a:rPr lang="en-US" dirty="0" err="1" smtClean="0"/>
              <a:t>sekiranya</a:t>
            </a:r>
            <a:r>
              <a:rPr lang="en-US" dirty="0" smtClean="0"/>
              <a:t> </a:t>
            </a:r>
            <a:r>
              <a:rPr lang="en-US" dirty="0" err="1" smtClean="0"/>
              <a:t>seseorang</a:t>
            </a:r>
            <a:r>
              <a:rPr lang="en-US" dirty="0" smtClean="0"/>
              <a:t> </a:t>
            </a:r>
            <a:r>
              <a:rPr lang="en-US" dirty="0" err="1" smtClean="0"/>
              <a:t>pekerja</a:t>
            </a:r>
            <a:r>
              <a:rPr lang="en-US" dirty="0" smtClean="0"/>
              <a:t>, </a:t>
            </a:r>
            <a:r>
              <a:rPr lang="en-US" dirty="0" err="1" smtClean="0"/>
              <a:t>tidak</a:t>
            </a:r>
            <a:r>
              <a:rPr lang="en-US" dirty="0" smtClean="0"/>
              <a:t> </a:t>
            </a:r>
            <a:r>
              <a:rPr lang="en-US" dirty="0" err="1" smtClean="0"/>
              <a:t>kira</a:t>
            </a:r>
            <a:r>
              <a:rPr lang="en-US" dirty="0" smtClean="0"/>
              <a:t> </a:t>
            </a:r>
            <a:r>
              <a:rPr lang="en-US" dirty="0" err="1" smtClean="0"/>
              <a:t>sama</a:t>
            </a:r>
            <a:r>
              <a:rPr lang="en-US" dirty="0" smtClean="0"/>
              <a:t> </a:t>
            </a:r>
            <a:r>
              <a:rPr lang="en-US" dirty="0" err="1" smtClean="0"/>
              <a:t>ada</a:t>
            </a:r>
            <a:r>
              <a:rPr lang="en-US" dirty="0" smtClean="0"/>
              <a:t> </a:t>
            </a:r>
            <a:r>
              <a:rPr lang="en-US" dirty="0" err="1" smtClean="0"/>
              <a:t>beliau</a:t>
            </a:r>
            <a:r>
              <a:rPr lang="en-US" dirty="0" smtClean="0"/>
              <a:t> </a:t>
            </a:r>
            <a:r>
              <a:rPr lang="en-US" dirty="0" err="1" smtClean="0"/>
              <a:t>menjadi</a:t>
            </a:r>
            <a:r>
              <a:rPr lang="en-US" dirty="0" smtClean="0"/>
              <a:t> </a:t>
            </a:r>
            <a:r>
              <a:rPr lang="en-US" dirty="0" err="1" smtClean="0"/>
              <a:t>ahli</a:t>
            </a:r>
            <a:r>
              <a:rPr lang="en-US" dirty="0" smtClean="0"/>
              <a:t> </a:t>
            </a:r>
            <a:r>
              <a:rPr lang="en-US" dirty="0" err="1" smtClean="0"/>
              <a:t>sebuah</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ataupun</a:t>
            </a:r>
            <a:r>
              <a:rPr lang="en-US" dirty="0" smtClean="0"/>
              <a:t> </a:t>
            </a:r>
            <a:r>
              <a:rPr lang="en-US" dirty="0" err="1" smtClean="0"/>
              <a:t>sebaliknya</a:t>
            </a:r>
            <a:r>
              <a:rPr lang="en-US" dirty="0" smtClean="0"/>
              <a:t>, </a:t>
            </a:r>
            <a:r>
              <a:rPr lang="en-US" dirty="0" err="1" smtClean="0"/>
              <a:t>menganggap</a:t>
            </a:r>
            <a:r>
              <a:rPr lang="en-US" dirty="0" smtClean="0"/>
              <a:t> </a:t>
            </a:r>
            <a:r>
              <a:rPr lang="en-US" dirty="0" err="1" smtClean="0"/>
              <a:t>dirinya</a:t>
            </a:r>
            <a:r>
              <a:rPr lang="en-US" dirty="0" smtClean="0"/>
              <a:t> </a:t>
            </a:r>
            <a:r>
              <a:rPr lang="en-US" dirty="0" err="1" smtClean="0"/>
              <a:t>telah</a:t>
            </a:r>
            <a:r>
              <a:rPr lang="en-US" dirty="0" smtClean="0"/>
              <a:t> </a:t>
            </a:r>
            <a:r>
              <a:rPr lang="en-US" dirty="0" err="1" smtClean="0"/>
              <a:t>dibuang</a:t>
            </a:r>
            <a:r>
              <a:rPr lang="en-US" dirty="0" smtClean="0"/>
              <a:t> </a:t>
            </a:r>
            <a:r>
              <a:rPr lang="en-US" dirty="0" err="1" smtClean="0"/>
              <a:t>kerja</a:t>
            </a:r>
            <a:r>
              <a:rPr lang="en-US" dirty="0" smtClean="0"/>
              <a:t> </a:t>
            </a:r>
            <a:r>
              <a:rPr lang="en-US" dirty="0" err="1" smtClean="0"/>
              <a:t>oleh</a:t>
            </a:r>
            <a:r>
              <a:rPr lang="en-US" dirty="0" smtClean="0"/>
              <a:t> </a:t>
            </a:r>
            <a:r>
              <a:rPr lang="en-US" dirty="0" err="1" smtClean="0"/>
              <a:t>majikan</a:t>
            </a:r>
            <a:r>
              <a:rPr lang="en-US" dirty="0" smtClean="0"/>
              <a:t> </a:t>
            </a:r>
            <a:r>
              <a:rPr lang="en-US" dirty="0" err="1" smtClean="0"/>
              <a:t>tanpa</a:t>
            </a:r>
            <a:r>
              <a:rPr lang="en-US" dirty="0" smtClean="0"/>
              <a:t> </a:t>
            </a:r>
            <a:r>
              <a:rPr lang="en-US" dirty="0" err="1" smtClean="0"/>
              <a:t>sebab</a:t>
            </a:r>
            <a:r>
              <a:rPr lang="en-US" dirty="0" smtClean="0"/>
              <a:t> </a:t>
            </a:r>
            <a:r>
              <a:rPr lang="en-US" dirty="0" err="1" smtClean="0"/>
              <a:t>atau</a:t>
            </a:r>
            <a:r>
              <a:rPr lang="en-US" dirty="0" smtClean="0"/>
              <a:t> </a:t>
            </a:r>
            <a:r>
              <a:rPr lang="en-US" dirty="0" err="1" smtClean="0"/>
              <a:t>alasan</a:t>
            </a:r>
            <a:r>
              <a:rPr lang="en-US" dirty="0" smtClean="0"/>
              <a:t> yang </a:t>
            </a:r>
            <a:r>
              <a:rPr lang="en-US" dirty="0" err="1" smtClean="0"/>
              <a:t>adil</a:t>
            </a:r>
            <a:r>
              <a:rPr lang="en-US" dirty="0" smtClean="0"/>
              <a:t>, </a:t>
            </a:r>
            <a:r>
              <a:rPr lang="en-US" dirty="0" err="1" smtClean="0"/>
              <a:t>maka</a:t>
            </a:r>
            <a:r>
              <a:rPr lang="en-US" dirty="0" smtClean="0"/>
              <a:t> </a:t>
            </a:r>
            <a:r>
              <a:rPr lang="en-US" dirty="0" err="1" smtClean="0"/>
              <a:t>beliau</a:t>
            </a:r>
            <a:r>
              <a:rPr lang="en-US" dirty="0" smtClean="0"/>
              <a:t> </a:t>
            </a:r>
            <a:r>
              <a:rPr lang="en-US" dirty="0" err="1" smtClean="0"/>
              <a:t>boleh</a:t>
            </a:r>
            <a:r>
              <a:rPr lang="en-US" dirty="0" smtClean="0"/>
              <a:t> </a:t>
            </a:r>
            <a:r>
              <a:rPr lang="en-US" dirty="0" err="1" smtClean="0"/>
              <a:t>dalam</a:t>
            </a:r>
            <a:r>
              <a:rPr lang="en-US" dirty="0" smtClean="0"/>
              <a:t> </a:t>
            </a:r>
            <a:r>
              <a:rPr lang="en-US" dirty="0" err="1" smtClean="0"/>
              <a:t>tempoh</a:t>
            </a:r>
            <a:r>
              <a:rPr lang="en-US" dirty="0" smtClean="0"/>
              <a:t> </a:t>
            </a:r>
            <a:r>
              <a:rPr lang="en-US" dirty="0" err="1" smtClean="0">
                <a:solidFill>
                  <a:srgbClr val="FF0000"/>
                </a:solidFill>
              </a:rPr>
              <a:t>enam</a:t>
            </a:r>
            <a:r>
              <a:rPr lang="en-US" dirty="0" smtClean="0">
                <a:solidFill>
                  <a:srgbClr val="FF0000"/>
                </a:solidFill>
              </a:rPr>
              <a:t> </a:t>
            </a:r>
            <a:r>
              <a:rPr lang="en-US" dirty="0" err="1" smtClean="0">
                <a:solidFill>
                  <a:srgbClr val="FF0000"/>
                </a:solidFill>
              </a:rPr>
              <a:t>puluh</a:t>
            </a:r>
            <a:r>
              <a:rPr lang="en-US" dirty="0" smtClean="0">
                <a:solidFill>
                  <a:srgbClr val="FF0000"/>
                </a:solidFill>
              </a:rPr>
              <a:t> (60) </a:t>
            </a:r>
            <a:r>
              <a:rPr lang="en-US" dirty="0" err="1" smtClean="0">
                <a:solidFill>
                  <a:srgbClr val="FF0000"/>
                </a:solidFill>
              </a:rPr>
              <a:t>hari</a:t>
            </a:r>
            <a:r>
              <a:rPr lang="en-US" dirty="0" smtClean="0">
                <a:solidFill>
                  <a:srgbClr val="FF0000"/>
                </a:solidFill>
              </a:rPr>
              <a:t> </a:t>
            </a:r>
            <a:r>
              <a:rPr lang="en-US" dirty="0" err="1" smtClean="0"/>
              <a:t>dari</a:t>
            </a:r>
            <a:r>
              <a:rPr lang="en-US" dirty="0" smtClean="0"/>
              <a:t> </a:t>
            </a:r>
            <a:r>
              <a:rPr lang="en-US" dirty="0" err="1" smtClean="0"/>
              <a:t>tarikh</a:t>
            </a:r>
            <a:r>
              <a:rPr lang="en-US" dirty="0" smtClean="0"/>
              <a:t> </a:t>
            </a:r>
            <a:r>
              <a:rPr lang="en-US" dirty="0" err="1" smtClean="0"/>
              <a:t>pembuangan</a:t>
            </a:r>
            <a:r>
              <a:rPr lang="en-US" dirty="0" smtClean="0"/>
              <a:t> </a:t>
            </a:r>
            <a:r>
              <a:rPr lang="en-US" dirty="0" err="1" smtClean="0"/>
              <a:t>kerjanya</a:t>
            </a:r>
            <a:r>
              <a:rPr lang="en-US" dirty="0" smtClean="0"/>
              <a:t>, </a:t>
            </a:r>
            <a:r>
              <a:rPr lang="en-US" dirty="0" err="1" smtClean="0"/>
              <a:t>membuat</a:t>
            </a:r>
            <a:r>
              <a:rPr lang="en-US" dirty="0" smtClean="0"/>
              <a:t> </a:t>
            </a:r>
            <a:r>
              <a:rPr lang="en-US" dirty="0" err="1" smtClean="0"/>
              <a:t>representasi</a:t>
            </a:r>
            <a:r>
              <a:rPr lang="en-US" dirty="0" smtClean="0"/>
              <a:t> (</a:t>
            </a:r>
            <a:r>
              <a:rPr lang="en-US" dirty="0" err="1" smtClean="0"/>
              <a:t>rayuan</a:t>
            </a:r>
            <a:r>
              <a:rPr lang="en-US" dirty="0" smtClean="0"/>
              <a:t>) </a:t>
            </a:r>
            <a:r>
              <a:rPr lang="en-US" dirty="0" err="1" smtClean="0"/>
              <a:t>secara</a:t>
            </a:r>
            <a:r>
              <a:rPr lang="en-US" dirty="0" smtClean="0"/>
              <a:t> </a:t>
            </a:r>
            <a:r>
              <a:rPr lang="en-US" dirty="0" err="1" smtClean="0"/>
              <a:t>bertulis</a:t>
            </a:r>
            <a:r>
              <a:rPr lang="en-US" dirty="0" smtClean="0"/>
              <a:t> </a:t>
            </a:r>
            <a:r>
              <a:rPr lang="en-US" dirty="0" err="1" smtClean="0"/>
              <a:t>kepada</a:t>
            </a:r>
            <a:r>
              <a:rPr lang="en-US" dirty="0" smtClean="0"/>
              <a:t> </a:t>
            </a:r>
            <a:r>
              <a:rPr lang="en-US" dirty="0" err="1" smtClean="0"/>
              <a:t>Ketua</a:t>
            </a:r>
            <a:r>
              <a:rPr lang="en-US" dirty="0" smtClean="0"/>
              <a:t> </a:t>
            </a:r>
            <a:r>
              <a:rPr lang="en-US" dirty="0" err="1" smtClean="0"/>
              <a:t>Pengarah</a:t>
            </a:r>
            <a:r>
              <a:rPr lang="en-US" dirty="0" smtClean="0"/>
              <a:t> </a:t>
            </a:r>
            <a:r>
              <a:rPr lang="en-US" dirty="0" err="1" smtClean="0"/>
              <a:t>untuk</a:t>
            </a:r>
            <a:r>
              <a:rPr lang="en-US" dirty="0" smtClean="0"/>
              <a:t> </a:t>
            </a:r>
            <a:r>
              <a:rPr lang="en-US" dirty="0" err="1" smtClean="0"/>
              <a:t>dipulihkan</a:t>
            </a:r>
            <a:r>
              <a:rPr lang="en-US" dirty="0" smtClean="0"/>
              <a:t> </a:t>
            </a:r>
            <a:r>
              <a:rPr lang="en-US" dirty="0" err="1" smtClean="0"/>
              <a:t>ke</a:t>
            </a:r>
            <a:r>
              <a:rPr lang="en-US" dirty="0" smtClean="0"/>
              <a:t> </a:t>
            </a:r>
            <a:r>
              <a:rPr lang="en-US" dirty="0" err="1" smtClean="0"/>
              <a:t>pekerjaan</a:t>
            </a:r>
            <a:r>
              <a:rPr lang="en-US" dirty="0" smtClean="0"/>
              <a:t> </a:t>
            </a:r>
            <a:r>
              <a:rPr lang="en-US" dirty="0" err="1" smtClean="0"/>
              <a:t>asalnya</a:t>
            </a:r>
            <a:r>
              <a:rPr lang="en-US" dirty="0" smtClean="0"/>
              <a:t>. </a:t>
            </a:r>
          </a:p>
          <a:p>
            <a:pPr lvl="1"/>
            <a:r>
              <a:rPr lang="en-US" dirty="0" err="1" smtClean="0"/>
              <a:t>Sekiranya</a:t>
            </a:r>
            <a:r>
              <a:rPr lang="en-US" dirty="0" smtClean="0"/>
              <a:t> </a:t>
            </a:r>
            <a:r>
              <a:rPr lang="en-US" dirty="0" err="1" smtClean="0"/>
              <a:t>representasinya</a:t>
            </a:r>
            <a:r>
              <a:rPr lang="en-US" dirty="0" smtClean="0"/>
              <a:t> </a:t>
            </a:r>
            <a:r>
              <a:rPr lang="en-US" dirty="0" err="1" smtClean="0"/>
              <a:t>masih</a:t>
            </a:r>
            <a:r>
              <a:rPr lang="en-US" dirty="0" smtClean="0"/>
              <a:t> </a:t>
            </a:r>
            <a:r>
              <a:rPr lang="en-US" dirty="0" err="1" smtClean="0"/>
              <a:t>tidak</a:t>
            </a:r>
            <a:r>
              <a:rPr lang="en-US" dirty="0" smtClean="0"/>
              <a:t> </a:t>
            </a:r>
            <a:r>
              <a:rPr lang="en-US" dirty="0" err="1" smtClean="0"/>
              <a:t>selesai</a:t>
            </a:r>
            <a:r>
              <a:rPr lang="en-US" dirty="0" smtClean="0"/>
              <a:t> </a:t>
            </a:r>
            <a:r>
              <a:rPr lang="en-US" dirty="0" err="1" smtClean="0"/>
              <a:t>selepas</a:t>
            </a:r>
            <a:r>
              <a:rPr lang="en-US" dirty="0" smtClean="0"/>
              <a:t> </a:t>
            </a:r>
            <a:r>
              <a:rPr lang="en-US" dirty="0" err="1" smtClean="0"/>
              <a:t>langkah</a:t>
            </a:r>
            <a:r>
              <a:rPr lang="en-US" dirty="0" smtClean="0"/>
              <a:t> yang </a:t>
            </a:r>
            <a:r>
              <a:rPr lang="en-US" dirty="0" err="1" smtClean="0"/>
              <a:t>difikirkan</a:t>
            </a:r>
            <a:r>
              <a:rPr lang="en-US" dirty="0" smtClean="0"/>
              <a:t> </a:t>
            </a:r>
            <a:r>
              <a:rPr lang="en-US" dirty="0" err="1" smtClean="0"/>
              <a:t>perlu</a:t>
            </a:r>
            <a:r>
              <a:rPr lang="en-US" dirty="0" smtClean="0"/>
              <a:t> </a:t>
            </a:r>
            <a:r>
              <a:rPr lang="en-US" dirty="0" err="1" smtClean="0"/>
              <a:t>atau</a:t>
            </a:r>
            <a:r>
              <a:rPr lang="en-US" dirty="0" smtClean="0"/>
              <a:t> </a:t>
            </a:r>
            <a:r>
              <a:rPr lang="en-US" dirty="0" err="1" smtClean="0"/>
              <a:t>wajar</a:t>
            </a:r>
            <a:r>
              <a:rPr lang="en-US" dirty="0" smtClean="0"/>
              <a:t> </a:t>
            </a:r>
            <a:r>
              <a:rPr lang="en-US" dirty="0" err="1" smtClean="0"/>
              <a:t>untuk</a:t>
            </a:r>
            <a:r>
              <a:rPr lang="en-US" dirty="0" smtClean="0"/>
              <a:t> </a:t>
            </a:r>
            <a:r>
              <a:rPr lang="en-US" dirty="0" err="1" smtClean="0"/>
              <a:t>menyelesaikannya</a:t>
            </a:r>
            <a:r>
              <a:rPr lang="en-US" dirty="0" smtClean="0"/>
              <a:t> </a:t>
            </a:r>
            <a:r>
              <a:rPr lang="en-US" dirty="0" err="1" smtClean="0"/>
              <a:t>diambil</a:t>
            </a:r>
            <a:r>
              <a:rPr lang="en-US" dirty="0" smtClean="0"/>
              <a:t> </a:t>
            </a:r>
            <a:r>
              <a:rPr lang="en-US" dirty="0" err="1" smtClean="0"/>
              <a:t>oleh</a:t>
            </a:r>
            <a:r>
              <a:rPr lang="en-US" dirty="0" smtClean="0"/>
              <a:t> </a:t>
            </a:r>
            <a:r>
              <a:rPr lang="en-US" dirty="0" err="1" smtClean="0"/>
              <a:t>Ketua</a:t>
            </a:r>
            <a:r>
              <a:rPr lang="en-US" dirty="0" smtClean="0"/>
              <a:t> </a:t>
            </a:r>
            <a:r>
              <a:rPr lang="en-US" dirty="0" err="1" smtClean="0"/>
              <a:t>Pengarah</a:t>
            </a:r>
            <a:r>
              <a:rPr lang="en-US" dirty="0" smtClean="0"/>
              <a:t>, </a:t>
            </a:r>
            <a:r>
              <a:rPr lang="en-US" dirty="0" err="1" smtClean="0"/>
              <a:t>Menteri</a:t>
            </a:r>
            <a:r>
              <a:rPr lang="en-US" dirty="0" smtClean="0"/>
              <a:t> </a:t>
            </a:r>
            <a:r>
              <a:rPr lang="en-US" dirty="0" err="1" smtClean="0"/>
              <a:t>akan</a:t>
            </a:r>
            <a:r>
              <a:rPr lang="en-US" dirty="0" smtClean="0"/>
              <a:t> </a:t>
            </a:r>
            <a:r>
              <a:rPr lang="en-US" dirty="0" err="1" smtClean="0"/>
              <a:t>dimaklumkan</a:t>
            </a:r>
            <a:r>
              <a:rPr lang="en-US" dirty="0" smtClean="0"/>
              <a:t> </a:t>
            </a:r>
            <a:r>
              <a:rPr lang="en-US" dirty="0" err="1" smtClean="0"/>
              <a:t>mengenainya</a:t>
            </a:r>
            <a:r>
              <a:rPr lang="en-US" dirty="0" smtClean="0"/>
              <a:t>. </a:t>
            </a:r>
          </a:p>
          <a:p>
            <a:pPr lvl="1"/>
            <a:r>
              <a:rPr lang="en-US" dirty="0" err="1" smtClean="0"/>
              <a:t>Menteri</a:t>
            </a:r>
            <a:r>
              <a:rPr lang="en-US" dirty="0" smtClean="0"/>
              <a:t> </a:t>
            </a:r>
            <a:r>
              <a:rPr lang="en-US" dirty="0" err="1" smtClean="0"/>
              <a:t>boleh</a:t>
            </a:r>
            <a:r>
              <a:rPr lang="en-US" dirty="0" smtClean="0"/>
              <a:t>, </a:t>
            </a:r>
            <a:r>
              <a:rPr lang="en-US" dirty="0" err="1" smtClean="0"/>
              <a:t>jika</a:t>
            </a:r>
            <a:r>
              <a:rPr lang="en-US" dirty="0" smtClean="0"/>
              <a:t> </a:t>
            </a:r>
            <a:r>
              <a:rPr lang="en-US" dirty="0" err="1" smtClean="0"/>
              <a:t>difikirkannya</a:t>
            </a:r>
            <a:r>
              <a:rPr lang="en-US" dirty="0" smtClean="0"/>
              <a:t> </a:t>
            </a:r>
            <a:r>
              <a:rPr lang="en-US" dirty="0" err="1" smtClean="0"/>
              <a:t>wajar</a:t>
            </a:r>
            <a:r>
              <a:rPr lang="en-US" dirty="0" smtClean="0"/>
              <a:t>, </a:t>
            </a:r>
            <a:r>
              <a:rPr lang="en-US" dirty="0" err="1" smtClean="0"/>
              <a:t>merujuk</a:t>
            </a:r>
            <a:r>
              <a:rPr lang="en-US" dirty="0" smtClean="0"/>
              <a:t> </a:t>
            </a:r>
            <a:r>
              <a:rPr lang="en-US" dirty="0" err="1" smtClean="0"/>
              <a:t>perkara</a:t>
            </a:r>
            <a:r>
              <a:rPr lang="en-US" dirty="0" smtClean="0"/>
              <a:t> </a:t>
            </a:r>
            <a:r>
              <a:rPr lang="en-US" dirty="0" err="1" smtClean="0"/>
              <a:t>itu</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untuk</a:t>
            </a:r>
            <a:r>
              <a:rPr lang="en-US" dirty="0" smtClean="0"/>
              <a:t> </a:t>
            </a:r>
            <a:r>
              <a:rPr lang="en-US" dirty="0" err="1" smtClean="0"/>
              <a:t>diputuskan</a:t>
            </a:r>
            <a:r>
              <a:rPr lang="en-US" dirty="0" smtClean="0"/>
              <a:t>.</a:t>
            </a:r>
          </a:p>
          <a:p>
            <a:pPr lvl="1"/>
            <a:endParaRPr lang="en-US" dirty="0" smtClean="0"/>
          </a:p>
          <a:p>
            <a:pPr lvl="1"/>
            <a:endParaRPr lang="en-US" dirty="0" smtClean="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838200"/>
            <a:ext cx="6934200" cy="5105400"/>
          </a:xfrm>
        </p:spPr>
        <p:txBody>
          <a:bodyPr>
            <a:normAutofit fontScale="92500" lnSpcReduction="20000"/>
          </a:bodyPr>
          <a:lstStyle/>
          <a:p>
            <a:r>
              <a:rPr lang="en-US" b="1" dirty="0" err="1" smtClean="0"/>
              <a:t>Bahagian</a:t>
            </a:r>
            <a:r>
              <a:rPr lang="en-US" b="1" dirty="0" smtClean="0"/>
              <a:t> VII</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khusus</a:t>
            </a:r>
            <a:r>
              <a:rPr lang="en-US" dirty="0" smtClean="0"/>
              <a:t> </a:t>
            </a:r>
            <a:r>
              <a:rPr lang="en-US" dirty="0" err="1" smtClean="0"/>
              <a:t>mengenai</a:t>
            </a:r>
            <a:r>
              <a:rPr lang="en-US" dirty="0" smtClean="0"/>
              <a:t> </a:t>
            </a:r>
            <a:r>
              <a:rPr lang="en-US" dirty="0" err="1" smtClean="0"/>
              <a:t>Mahkamah</a:t>
            </a:r>
            <a:r>
              <a:rPr lang="en-US" dirty="0" smtClean="0"/>
              <a:t> Perusahaan </a:t>
            </a:r>
            <a:r>
              <a:rPr lang="en-US" dirty="0" err="1" smtClean="0"/>
              <a:t>secara</a:t>
            </a:r>
            <a:r>
              <a:rPr lang="en-US" dirty="0" smtClean="0"/>
              <a:t> </a:t>
            </a:r>
            <a:r>
              <a:rPr lang="en-US" dirty="0" err="1" smtClean="0"/>
              <a:t>terperinci</a:t>
            </a:r>
            <a:r>
              <a:rPr lang="en-US" dirty="0" smtClean="0"/>
              <a:t>. </a:t>
            </a:r>
            <a:r>
              <a:rPr lang="en-US" dirty="0" err="1" smtClean="0"/>
              <a:t>Terdapat</a:t>
            </a:r>
            <a:r>
              <a:rPr lang="en-US" dirty="0" smtClean="0"/>
              <a:t> </a:t>
            </a:r>
            <a:r>
              <a:rPr lang="en-US" dirty="0" err="1" smtClean="0"/>
              <a:t>juga</a:t>
            </a:r>
            <a:r>
              <a:rPr lang="en-US" dirty="0" smtClean="0"/>
              <a:t> </a:t>
            </a:r>
            <a:r>
              <a:rPr lang="en-US" dirty="0" err="1" smtClean="0"/>
              <a:t>peruntukan</a:t>
            </a:r>
            <a:r>
              <a:rPr lang="en-US" dirty="0" smtClean="0"/>
              <a:t> </a:t>
            </a:r>
            <a:r>
              <a:rPr lang="en-US" dirty="0" err="1" smtClean="0"/>
              <a:t>di</a:t>
            </a:r>
            <a:r>
              <a:rPr lang="en-US" dirty="0" smtClean="0"/>
              <a:t> </a:t>
            </a:r>
            <a:r>
              <a:rPr lang="en-US" dirty="0" err="1" smtClean="0"/>
              <a:t>mana</a:t>
            </a:r>
            <a:r>
              <a:rPr lang="en-US" dirty="0" smtClean="0"/>
              <a:t>:</a:t>
            </a:r>
          </a:p>
          <a:p>
            <a:pPr lvl="2"/>
            <a:r>
              <a:rPr lang="en-US" dirty="0" err="1" smtClean="0"/>
              <a:t>pihak</a:t>
            </a:r>
            <a:r>
              <a:rPr lang="en-US" dirty="0" smtClean="0"/>
              <a:t> yang </a:t>
            </a:r>
            <a:r>
              <a:rPr lang="en-US" dirty="0" err="1" smtClean="0"/>
              <a:t>bertikai</a:t>
            </a:r>
            <a:r>
              <a:rPr lang="en-US" dirty="0" smtClean="0"/>
              <a:t> </a:t>
            </a:r>
            <a:r>
              <a:rPr lang="en-US" dirty="0" err="1" smtClean="0"/>
              <a:t>secara</a:t>
            </a:r>
            <a:r>
              <a:rPr lang="en-US" dirty="0" smtClean="0"/>
              <a:t> </a:t>
            </a:r>
            <a:r>
              <a:rPr lang="en-US" dirty="0" err="1" smtClean="0"/>
              <a:t>bersama</a:t>
            </a:r>
            <a:r>
              <a:rPr lang="en-US" dirty="0" smtClean="0"/>
              <a:t> </a:t>
            </a:r>
            <a:r>
              <a:rPr lang="en-US" dirty="0" err="1" smtClean="0"/>
              <a:t>memohon</a:t>
            </a:r>
            <a:r>
              <a:rPr lang="en-US" dirty="0" smtClean="0"/>
              <a:t> </a:t>
            </a:r>
            <a:r>
              <a:rPr lang="en-US" dirty="0" err="1" smtClean="0"/>
              <a:t>kepada</a:t>
            </a:r>
            <a:r>
              <a:rPr lang="en-US" dirty="0" smtClean="0"/>
              <a:t> </a:t>
            </a:r>
            <a:r>
              <a:rPr lang="en-US" dirty="0" err="1" smtClean="0"/>
              <a:t>Menteri</a:t>
            </a:r>
            <a:r>
              <a:rPr lang="en-US" dirty="0" smtClean="0"/>
              <a:t> </a:t>
            </a:r>
            <a:r>
              <a:rPr lang="en-US" dirty="0" err="1" smtClean="0"/>
              <a:t>supaya</a:t>
            </a:r>
            <a:r>
              <a:rPr lang="en-US" dirty="0" smtClean="0"/>
              <a:t> </a:t>
            </a:r>
            <a:r>
              <a:rPr lang="en-US" dirty="0" err="1" smtClean="0"/>
              <a:t>merujuk</a:t>
            </a:r>
            <a:r>
              <a:rPr lang="en-US" dirty="0" smtClean="0"/>
              <a:t> </a:t>
            </a:r>
            <a:r>
              <a:rPr lang="en-US" dirty="0" err="1" smtClean="0"/>
              <a:t>pertikaian</a:t>
            </a:r>
            <a:r>
              <a:rPr lang="en-US" dirty="0" smtClean="0"/>
              <a:t> </a:t>
            </a:r>
            <a:r>
              <a:rPr lang="en-US" dirty="0" err="1" smtClean="0"/>
              <a:t>mereka</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dan</a:t>
            </a:r>
            <a:r>
              <a:rPr lang="en-US" dirty="0" smtClean="0"/>
              <a:t> </a:t>
            </a:r>
          </a:p>
          <a:p>
            <a:pPr lvl="1"/>
            <a:r>
              <a:rPr lang="en-US" dirty="0" err="1" smtClean="0"/>
              <a:t>Menteri</a:t>
            </a:r>
            <a:r>
              <a:rPr lang="en-US" dirty="0" smtClean="0"/>
              <a:t>, </a:t>
            </a:r>
            <a:r>
              <a:rPr lang="en-US" dirty="0" err="1" smtClean="0"/>
              <a:t>atas</a:t>
            </a:r>
            <a:r>
              <a:rPr lang="en-US" dirty="0" smtClean="0"/>
              <a:t> </a:t>
            </a:r>
            <a:r>
              <a:rPr lang="en-US" dirty="0" err="1" smtClean="0"/>
              <a:t>kehendaknya</a:t>
            </a:r>
            <a:r>
              <a:rPr lang="en-US" dirty="0" smtClean="0"/>
              <a:t> </a:t>
            </a:r>
            <a:r>
              <a:rPr lang="en-US" dirty="0" err="1" smtClean="0"/>
              <a:t>sendiri</a:t>
            </a:r>
            <a:r>
              <a:rPr lang="en-US" dirty="0" smtClean="0"/>
              <a:t> </a:t>
            </a:r>
            <a:r>
              <a:rPr lang="en-US" dirty="0" err="1" smtClean="0"/>
              <a:t>merujuk</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jika</a:t>
            </a:r>
            <a:r>
              <a:rPr lang="en-US" dirty="0" smtClean="0"/>
              <a:t> </a:t>
            </a:r>
            <a:r>
              <a:rPr lang="en-US" dirty="0" err="1" smtClean="0"/>
              <a:t>beliau</a:t>
            </a:r>
            <a:r>
              <a:rPr lang="en-US" dirty="0" smtClean="0"/>
              <a:t> </a:t>
            </a:r>
            <a:r>
              <a:rPr lang="en-US" dirty="0" err="1" smtClean="0"/>
              <a:t>berpuas</a:t>
            </a:r>
            <a:r>
              <a:rPr lang="en-US" dirty="0" smtClean="0"/>
              <a:t> </a:t>
            </a:r>
            <a:r>
              <a:rPr lang="en-US" dirty="0" err="1" smtClean="0"/>
              <a:t>hati</a:t>
            </a:r>
            <a:r>
              <a:rPr lang="en-US" dirty="0" smtClean="0"/>
              <a:t> </a:t>
            </a:r>
            <a:r>
              <a:rPr lang="en-US" dirty="0" err="1" smtClean="0"/>
              <a:t>bahawa</a:t>
            </a:r>
            <a:r>
              <a:rPr lang="en-US" dirty="0" smtClean="0"/>
              <a:t> </a:t>
            </a:r>
            <a:r>
              <a:rPr lang="en-US" dirty="0" err="1" smtClean="0"/>
              <a:t>ianya</a:t>
            </a:r>
            <a:r>
              <a:rPr lang="en-US" dirty="0" smtClean="0"/>
              <a:t> </a:t>
            </a:r>
            <a:r>
              <a:rPr lang="en-US" dirty="0" err="1" smtClean="0"/>
              <a:t>bermanfaat</a:t>
            </a:r>
            <a:r>
              <a:rPr lang="en-US" dirty="0" smtClean="0"/>
              <a:t> </a:t>
            </a:r>
            <a:r>
              <a:rPr lang="en-US" dirty="0" err="1" smtClean="0"/>
              <a:t>dengan</a:t>
            </a:r>
            <a:r>
              <a:rPr lang="en-US" dirty="0" smtClean="0"/>
              <a:t> </a:t>
            </a:r>
            <a:r>
              <a:rPr lang="en-US" dirty="0" err="1" smtClean="0"/>
              <a:t>syarat</a:t>
            </a:r>
            <a:r>
              <a:rPr lang="en-US" dirty="0" smtClean="0"/>
              <a:t> </a:t>
            </a:r>
            <a:r>
              <a:rPr lang="en-US" dirty="0" err="1" smtClean="0"/>
              <a:t>dalam</a:t>
            </a:r>
            <a:r>
              <a:rPr lang="en-US" dirty="0" smtClean="0"/>
              <a:t> </a:t>
            </a:r>
            <a:r>
              <a:rPr lang="en-US" dirty="0" err="1" smtClean="0"/>
              <a:t>kes</a:t>
            </a:r>
            <a:r>
              <a:rPr lang="en-US" dirty="0" smtClean="0"/>
              <a:t> </a:t>
            </a:r>
            <a:r>
              <a:rPr lang="en-US" dirty="0" err="1" smtClean="0"/>
              <a:t>pertikaian</a:t>
            </a:r>
            <a:r>
              <a:rPr lang="en-US" dirty="0" smtClean="0"/>
              <a:t> </a:t>
            </a:r>
            <a:r>
              <a:rPr lang="en-US" dirty="0" err="1" smtClean="0"/>
              <a:t>perusahaan</a:t>
            </a:r>
            <a:r>
              <a:rPr lang="en-US" dirty="0" smtClean="0"/>
              <a:t> yang </a:t>
            </a:r>
            <a:r>
              <a:rPr lang="en-US" dirty="0" err="1" smtClean="0"/>
              <a:t>melibatkan</a:t>
            </a:r>
            <a:r>
              <a:rPr lang="en-US" dirty="0" smtClean="0"/>
              <a:t> </a:t>
            </a:r>
            <a:r>
              <a:rPr lang="en-US" dirty="0" err="1" smtClean="0"/>
              <a:t>perkhidmatan</a:t>
            </a:r>
            <a:r>
              <a:rPr lang="en-US" dirty="0" smtClean="0"/>
              <a:t> </a:t>
            </a:r>
            <a:r>
              <a:rPr lang="en-US" dirty="0" err="1" smtClean="0"/>
              <a:t>Kerajaan</a:t>
            </a:r>
            <a:r>
              <a:rPr lang="en-US" dirty="0" smtClean="0"/>
              <a:t> </a:t>
            </a:r>
            <a:r>
              <a:rPr lang="en-US" dirty="0" err="1" smtClean="0"/>
              <a:t>atau</a:t>
            </a:r>
            <a:r>
              <a:rPr lang="en-US" dirty="0" smtClean="0"/>
              <a:t> </a:t>
            </a:r>
            <a:r>
              <a:rPr lang="en-US" dirty="0" err="1" smtClean="0"/>
              <a:t>Pihak</a:t>
            </a:r>
            <a:r>
              <a:rPr lang="en-US" dirty="0" smtClean="0"/>
              <a:t> </a:t>
            </a:r>
            <a:r>
              <a:rPr lang="en-US" dirty="0" err="1" smtClean="0"/>
              <a:t>Berkuasa</a:t>
            </a:r>
            <a:r>
              <a:rPr lang="en-US" dirty="0" smtClean="0"/>
              <a:t> </a:t>
            </a:r>
            <a:r>
              <a:rPr lang="en-US" dirty="0" err="1" smtClean="0"/>
              <a:t>Berkanun</a:t>
            </a:r>
            <a:r>
              <a:rPr lang="en-US" dirty="0" smtClean="0"/>
              <a:t>, </a:t>
            </a:r>
            <a:r>
              <a:rPr lang="en-US" dirty="0" err="1" smtClean="0"/>
              <a:t>rujukan</a:t>
            </a:r>
            <a:r>
              <a:rPr lang="en-US" dirty="0" smtClean="0"/>
              <a:t> </a:t>
            </a:r>
            <a:r>
              <a:rPr lang="en-US" dirty="0" err="1" smtClean="0"/>
              <a:t>sedemikian</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dilakukan</a:t>
            </a:r>
            <a:r>
              <a:rPr lang="en-US" dirty="0" smtClean="0"/>
              <a:t> </a:t>
            </a:r>
            <a:r>
              <a:rPr lang="en-US" dirty="0" err="1" smtClean="0"/>
              <a:t>melainkan</a:t>
            </a:r>
            <a:r>
              <a:rPr lang="en-US" dirty="0" smtClean="0"/>
              <a:t> </a:t>
            </a:r>
            <a:r>
              <a:rPr lang="en-US" dirty="0" err="1" smtClean="0"/>
              <a:t>dengan</a:t>
            </a:r>
            <a:r>
              <a:rPr lang="en-US" dirty="0" smtClean="0"/>
              <a:t> </a:t>
            </a:r>
            <a:r>
              <a:rPr lang="en-US" dirty="0" err="1" smtClean="0"/>
              <a:t>persetujuan</a:t>
            </a:r>
            <a:r>
              <a:rPr lang="en-US" dirty="0" smtClean="0"/>
              <a:t> Yang </a:t>
            </a:r>
            <a:r>
              <a:rPr lang="en-US" dirty="0" err="1" smtClean="0"/>
              <a:t>di-Pertuan</a:t>
            </a:r>
            <a:r>
              <a:rPr lang="en-US" dirty="0" smtClean="0"/>
              <a:t> </a:t>
            </a:r>
            <a:r>
              <a:rPr lang="en-US" dirty="0" err="1" smtClean="0"/>
              <a:t>Agong</a:t>
            </a:r>
            <a:r>
              <a:rPr lang="en-US" dirty="0" smtClean="0"/>
              <a:t> </a:t>
            </a:r>
            <a:r>
              <a:rPr lang="en-US" dirty="0" err="1" smtClean="0"/>
              <a:t>atau</a:t>
            </a:r>
            <a:r>
              <a:rPr lang="en-US" dirty="0" smtClean="0"/>
              <a:t> </a:t>
            </a:r>
            <a:r>
              <a:rPr lang="en-US" dirty="0" err="1" smtClean="0"/>
              <a:t>Pihak</a:t>
            </a:r>
            <a:r>
              <a:rPr lang="en-US" dirty="0" smtClean="0"/>
              <a:t> </a:t>
            </a:r>
            <a:r>
              <a:rPr lang="en-US" dirty="0" err="1" smtClean="0"/>
              <a:t>Berkuasa</a:t>
            </a:r>
            <a:r>
              <a:rPr lang="en-US" dirty="0" smtClean="0"/>
              <a:t> </a:t>
            </a:r>
            <a:r>
              <a:rPr lang="en-US" dirty="0" err="1" smtClean="0"/>
              <a:t>Negeri</a:t>
            </a:r>
            <a:r>
              <a:rPr lang="en-US" dirty="0" smtClean="0"/>
              <a:t>, </a:t>
            </a:r>
            <a:r>
              <a:rPr lang="en-US" dirty="0" err="1" smtClean="0"/>
              <a:t>mengikut</a:t>
            </a:r>
            <a:r>
              <a:rPr lang="en-US" dirty="0" smtClean="0"/>
              <a:t> yang </a:t>
            </a:r>
            <a:r>
              <a:rPr lang="en-US" dirty="0" err="1" smtClean="0"/>
              <a:t>mana</a:t>
            </a:r>
            <a:r>
              <a:rPr lang="en-US" dirty="0" smtClean="0"/>
              <a:t> </a:t>
            </a:r>
            <a:r>
              <a:rPr lang="en-US" dirty="0" err="1" smtClean="0"/>
              <a:t>terpakai</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mengandungi</a:t>
            </a:r>
            <a:r>
              <a:rPr lang="en-US" dirty="0" smtClean="0"/>
              <a:t> </a:t>
            </a:r>
            <a:r>
              <a:rPr lang="en-US" dirty="0" err="1" smtClean="0"/>
              <a:t>peruntukkan</a:t>
            </a:r>
            <a:r>
              <a:rPr lang="en-US" dirty="0" smtClean="0"/>
              <a:t> </a:t>
            </a:r>
            <a:r>
              <a:rPr lang="en-US" dirty="0" err="1" smtClean="0"/>
              <a:t>bagi</a:t>
            </a:r>
            <a:r>
              <a:rPr lang="en-US" dirty="0" smtClean="0"/>
              <a:t> </a:t>
            </a:r>
            <a:r>
              <a:rPr lang="en-US" dirty="0" err="1" smtClean="0"/>
              <a:t>Mahkamah</a:t>
            </a:r>
            <a:r>
              <a:rPr lang="en-US" dirty="0" smtClean="0"/>
              <a:t> Perusahaan </a:t>
            </a:r>
            <a:r>
              <a:rPr lang="en-US" dirty="0" err="1" smtClean="0"/>
              <a:t>apabila</a:t>
            </a:r>
            <a:r>
              <a:rPr lang="en-US" dirty="0" smtClean="0"/>
              <a:t> </a:t>
            </a:r>
            <a:r>
              <a:rPr lang="en-US" dirty="0" err="1" smtClean="0"/>
              <a:t>membuat</a:t>
            </a:r>
            <a:r>
              <a:rPr lang="en-US" dirty="0" smtClean="0"/>
              <a:t> award </a:t>
            </a:r>
            <a:r>
              <a:rPr lang="en-US" dirty="0" err="1" smtClean="0"/>
              <a:t>di</a:t>
            </a:r>
            <a:r>
              <a:rPr lang="en-US" dirty="0" smtClean="0"/>
              <a:t> </a:t>
            </a:r>
            <a:r>
              <a:rPr lang="en-US" dirty="0" err="1" smtClean="0"/>
              <a:t>bawah</a:t>
            </a:r>
            <a:r>
              <a:rPr lang="en-US" dirty="0" smtClean="0"/>
              <a:t> </a:t>
            </a:r>
            <a:r>
              <a:rPr lang="en-US" dirty="0" err="1" smtClean="0"/>
              <a:t>subseksyen</a:t>
            </a:r>
            <a:r>
              <a:rPr lang="en-US" dirty="0" smtClean="0"/>
              <a:t> 20(3) </a:t>
            </a:r>
            <a:r>
              <a:rPr lang="en-US" dirty="0" err="1" smtClean="0"/>
              <a:t>mengambil</a:t>
            </a:r>
            <a:r>
              <a:rPr lang="en-US" dirty="0" smtClean="0"/>
              <a:t> </a:t>
            </a:r>
            <a:r>
              <a:rPr lang="en-US" dirty="0" err="1" smtClean="0"/>
              <a:t>kira</a:t>
            </a:r>
            <a:r>
              <a:rPr lang="en-US" dirty="0" smtClean="0"/>
              <a:t> </a:t>
            </a:r>
            <a:r>
              <a:rPr lang="en-US" dirty="0" err="1" smtClean="0"/>
              <a:t>faktor-faktor</a:t>
            </a:r>
            <a:r>
              <a:rPr lang="en-US" dirty="0" smtClean="0"/>
              <a:t> </a:t>
            </a:r>
            <a:r>
              <a:rPr lang="en-US" dirty="0" err="1" smtClean="0"/>
              <a:t>dalam</a:t>
            </a:r>
            <a:r>
              <a:rPr lang="en-US" dirty="0" smtClean="0"/>
              <a:t> </a:t>
            </a:r>
            <a:r>
              <a:rPr lang="en-US" dirty="0" err="1" smtClean="0"/>
              <a:t>Jadual</a:t>
            </a:r>
            <a:r>
              <a:rPr lang="en-US" dirty="0" smtClean="0"/>
              <a:t> </a:t>
            </a:r>
            <a:r>
              <a:rPr lang="en-US" dirty="0" err="1" smtClean="0"/>
              <a:t>Kedua</a:t>
            </a:r>
            <a:r>
              <a:rPr lang="en-US" dirty="0" smtClean="0"/>
              <a:t>.</a:t>
            </a:r>
          </a:p>
          <a:p>
            <a:pPr lvl="1"/>
            <a:endParaRPr lang="en-US" dirty="0" smtClean="0"/>
          </a:p>
        </p:txBody>
      </p:sp>
      <p:sp>
        <p:nvSpPr>
          <p:cNvPr id="4" name="TextBox 3"/>
          <p:cNvSpPr txBox="1"/>
          <p:nvPr/>
        </p:nvSpPr>
        <p:spPr>
          <a:xfrm>
            <a:off x="1066800" y="5934670"/>
            <a:ext cx="78486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676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828800" y="838200"/>
            <a:ext cx="6858000" cy="5105400"/>
          </a:xfrm>
        </p:spPr>
        <p:txBody>
          <a:bodyPr>
            <a:normAutofit fontScale="92500" lnSpcReduction="10000"/>
          </a:bodyPr>
          <a:lstStyle/>
          <a:p>
            <a:r>
              <a:rPr lang="en-US" b="1" dirty="0" err="1" smtClean="0"/>
              <a:t>Bahagian</a:t>
            </a:r>
            <a:r>
              <a:rPr lang="en-US" b="1" dirty="0" smtClean="0"/>
              <a:t> VIII</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mengenai</a:t>
            </a:r>
            <a:r>
              <a:rPr lang="en-US" dirty="0" smtClean="0"/>
              <a:t> </a:t>
            </a:r>
            <a:r>
              <a:rPr lang="en-US" dirty="0" err="1" smtClean="0"/>
              <a:t>penubuhan</a:t>
            </a:r>
            <a:r>
              <a:rPr lang="en-US" dirty="0" smtClean="0"/>
              <a:t> </a:t>
            </a:r>
            <a:r>
              <a:rPr lang="en-US" dirty="0" err="1" smtClean="0"/>
              <a:t>dan</a:t>
            </a:r>
            <a:r>
              <a:rPr lang="en-US" dirty="0" smtClean="0"/>
              <a:t> </a:t>
            </a:r>
            <a:r>
              <a:rPr lang="en-US" dirty="0" err="1" smtClean="0"/>
              <a:t>perjalanan</a:t>
            </a:r>
            <a:r>
              <a:rPr lang="en-US" dirty="0" smtClean="0"/>
              <a:t> </a:t>
            </a:r>
            <a:r>
              <a:rPr lang="en-US" dirty="0" err="1" smtClean="0"/>
              <a:t>sebuah</a:t>
            </a:r>
            <a:r>
              <a:rPr lang="en-US" dirty="0" smtClean="0"/>
              <a:t> </a:t>
            </a:r>
            <a:r>
              <a:rPr lang="en-US" dirty="0" err="1" smtClean="0"/>
              <a:t>Jawatankuasa</a:t>
            </a:r>
            <a:r>
              <a:rPr lang="en-US" dirty="0" smtClean="0"/>
              <a:t> </a:t>
            </a:r>
            <a:r>
              <a:rPr lang="en-US" dirty="0" err="1" smtClean="0"/>
              <a:t>Siasatan</a:t>
            </a:r>
            <a:r>
              <a:rPr lang="en-US" dirty="0" smtClean="0"/>
              <a:t> </a:t>
            </a:r>
            <a:r>
              <a:rPr lang="en-US" i="1" dirty="0" smtClean="0"/>
              <a:t>(Committee of Investigation)</a:t>
            </a:r>
            <a:r>
              <a:rPr lang="en-US" dirty="0" smtClean="0"/>
              <a:t> </a:t>
            </a:r>
            <a:r>
              <a:rPr lang="en-US" dirty="0" err="1" smtClean="0"/>
              <a:t>atau</a:t>
            </a:r>
            <a:r>
              <a:rPr lang="en-US" dirty="0" smtClean="0"/>
              <a:t> </a:t>
            </a:r>
            <a:r>
              <a:rPr lang="en-US" dirty="0" err="1" smtClean="0"/>
              <a:t>sebuah</a:t>
            </a:r>
            <a:r>
              <a:rPr lang="en-US" dirty="0" smtClean="0"/>
              <a:t> </a:t>
            </a:r>
            <a:r>
              <a:rPr lang="en-US" dirty="0" err="1" smtClean="0"/>
              <a:t>Lembaga</a:t>
            </a:r>
            <a:r>
              <a:rPr lang="en-US" dirty="0" smtClean="0"/>
              <a:t> </a:t>
            </a:r>
            <a:r>
              <a:rPr lang="en-US" dirty="0" err="1" smtClean="0"/>
              <a:t>Siasatan</a:t>
            </a:r>
            <a:r>
              <a:rPr lang="en-US" dirty="0" smtClean="0"/>
              <a:t> </a:t>
            </a:r>
            <a:r>
              <a:rPr lang="en-US" i="1" dirty="0" smtClean="0"/>
              <a:t>(Board of Inquiry)</a:t>
            </a:r>
            <a:r>
              <a:rPr lang="en-US" dirty="0" smtClean="0"/>
              <a:t>.</a:t>
            </a:r>
          </a:p>
          <a:p>
            <a:pPr lvl="1"/>
            <a:r>
              <a:rPr lang="en-US" dirty="0" smtClean="0"/>
              <a:t> </a:t>
            </a:r>
            <a:r>
              <a:rPr lang="en-US" dirty="0" err="1" smtClean="0"/>
              <a:t>Bahagian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menangani</a:t>
            </a:r>
            <a:r>
              <a:rPr lang="en-US" dirty="0" smtClean="0"/>
              <a:t> </a:t>
            </a:r>
            <a:r>
              <a:rPr lang="en-US" dirty="0" err="1" smtClean="0"/>
              <a:t>isu</a:t>
            </a:r>
            <a:r>
              <a:rPr lang="en-US" dirty="0" smtClean="0"/>
              <a:t> </a:t>
            </a:r>
            <a:r>
              <a:rPr lang="en-US" dirty="0" err="1" smtClean="0"/>
              <a:t>atau</a:t>
            </a:r>
            <a:r>
              <a:rPr lang="en-US" dirty="0" smtClean="0"/>
              <a:t> </a:t>
            </a:r>
            <a:r>
              <a:rPr lang="en-US" dirty="0" err="1" smtClean="0"/>
              <a:t>pertikaian</a:t>
            </a:r>
            <a:r>
              <a:rPr lang="en-US" dirty="0" smtClean="0"/>
              <a:t> yang </a:t>
            </a:r>
            <a:r>
              <a:rPr lang="en-US" dirty="0" err="1" smtClean="0"/>
              <a:t>tidak</a:t>
            </a:r>
            <a:r>
              <a:rPr lang="en-US" dirty="0" smtClean="0"/>
              <a:t> </a:t>
            </a:r>
            <a:r>
              <a:rPr lang="en-US" dirty="0" err="1" smtClean="0"/>
              <a:t>sesuai</a:t>
            </a:r>
            <a:r>
              <a:rPr lang="en-US" dirty="0" smtClean="0"/>
              <a:t> </a:t>
            </a:r>
            <a:r>
              <a:rPr lang="en-US" dirty="0" err="1" smtClean="0"/>
              <a:t>dikendali</a:t>
            </a:r>
            <a:r>
              <a:rPr lang="en-US" dirty="0" smtClean="0"/>
              <a:t> </a:t>
            </a:r>
            <a:r>
              <a:rPr lang="en-US" dirty="0" err="1" smtClean="0"/>
              <a:t>mengikut</a:t>
            </a:r>
            <a:r>
              <a:rPr lang="en-US" dirty="0" smtClean="0"/>
              <a:t> </a:t>
            </a:r>
            <a:r>
              <a:rPr lang="en-US" dirty="0" err="1" smtClean="0"/>
              <a:t>cara</a:t>
            </a:r>
            <a:r>
              <a:rPr lang="en-US" dirty="0" smtClean="0"/>
              <a:t> </a:t>
            </a:r>
            <a:r>
              <a:rPr lang="en-US" dirty="0" err="1" smtClean="0"/>
              <a:t>atau</a:t>
            </a:r>
            <a:r>
              <a:rPr lang="en-US" dirty="0" smtClean="0"/>
              <a:t> </a:t>
            </a:r>
            <a:r>
              <a:rPr lang="en-US" dirty="0" err="1" smtClean="0"/>
              <a:t>kaedah</a:t>
            </a:r>
            <a:r>
              <a:rPr lang="en-US" dirty="0" smtClean="0"/>
              <a:t> </a:t>
            </a:r>
            <a:r>
              <a:rPr lang="en-US" dirty="0" err="1" smtClean="0"/>
              <a:t>penyelesaian</a:t>
            </a:r>
            <a:r>
              <a:rPr lang="en-US" dirty="0" smtClean="0"/>
              <a:t> yang </a:t>
            </a:r>
            <a:r>
              <a:rPr lang="en-US" dirty="0" err="1" smtClean="0"/>
              <a:t>lazim</a:t>
            </a:r>
            <a:r>
              <a:rPr lang="en-US" dirty="0" smtClean="0"/>
              <a:t> </a:t>
            </a:r>
            <a:r>
              <a:rPr lang="en-US" dirty="0" err="1" smtClean="0"/>
              <a:t>dan</a:t>
            </a:r>
            <a:r>
              <a:rPr lang="en-US" dirty="0" smtClean="0"/>
              <a:t> </a:t>
            </a:r>
            <a:r>
              <a:rPr lang="en-US" dirty="0" err="1" smtClean="0"/>
              <a:t>ia</a:t>
            </a:r>
            <a:r>
              <a:rPr lang="en-US" dirty="0" smtClean="0"/>
              <a:t> </a:t>
            </a:r>
            <a:r>
              <a:rPr lang="en-US" dirty="0" err="1" smtClean="0"/>
              <a:t>dianggap</a:t>
            </a:r>
            <a:r>
              <a:rPr lang="en-US" dirty="0" smtClean="0"/>
              <a:t> </a:t>
            </a:r>
            <a:r>
              <a:rPr lang="en-US" dirty="0" err="1" smtClean="0"/>
              <a:t>berguna</a:t>
            </a:r>
            <a:r>
              <a:rPr lang="en-US" dirty="0" smtClean="0"/>
              <a:t> </a:t>
            </a:r>
            <a:r>
              <a:rPr lang="en-US" dirty="0" err="1" smtClean="0"/>
              <a:t>dalam</a:t>
            </a:r>
            <a:r>
              <a:rPr lang="en-US" dirty="0" smtClean="0"/>
              <a:t> </a:t>
            </a:r>
            <a:r>
              <a:rPr lang="en-US" dirty="0" err="1" smtClean="0"/>
              <a:t>menggalakkan</a:t>
            </a:r>
            <a:r>
              <a:rPr lang="en-US" dirty="0" smtClean="0"/>
              <a:t> </a:t>
            </a:r>
            <a:r>
              <a:rPr lang="en-US" dirty="0" err="1" smtClean="0"/>
              <a:t>hubungan</a:t>
            </a:r>
            <a:r>
              <a:rPr lang="en-US" dirty="0" smtClean="0"/>
              <a:t> </a:t>
            </a:r>
            <a:r>
              <a:rPr lang="en-US" dirty="0" err="1" smtClean="0"/>
              <a:t>baik</a:t>
            </a:r>
            <a:r>
              <a:rPr lang="en-US" dirty="0" smtClean="0"/>
              <a:t> </a:t>
            </a:r>
            <a:r>
              <a:rPr lang="en-US" dirty="0" err="1" smtClean="0"/>
              <a:t>majikan-pekerja</a:t>
            </a:r>
            <a:r>
              <a:rPr lang="en-US" dirty="0" smtClean="0"/>
              <a:t>. </a:t>
            </a:r>
          </a:p>
          <a:p>
            <a:pPr lvl="1"/>
            <a:r>
              <a:rPr lang="en-US" dirty="0" err="1" smtClean="0"/>
              <a:t>Menteri</a:t>
            </a:r>
            <a:r>
              <a:rPr lang="en-US" dirty="0" smtClean="0"/>
              <a:t> </a:t>
            </a:r>
            <a:r>
              <a:rPr lang="en-US" dirty="0" err="1" smtClean="0"/>
              <a:t>diberi</a:t>
            </a:r>
            <a:r>
              <a:rPr lang="en-US" dirty="0" smtClean="0"/>
              <a:t> </a:t>
            </a:r>
            <a:r>
              <a:rPr lang="en-US" dirty="0" err="1" smtClean="0"/>
              <a:t>kuasa</a:t>
            </a:r>
            <a:r>
              <a:rPr lang="en-US" dirty="0" smtClean="0"/>
              <a:t> </a:t>
            </a:r>
            <a:r>
              <a:rPr lang="en-US" dirty="0" err="1" smtClean="0"/>
              <a:t>untuk</a:t>
            </a:r>
            <a:r>
              <a:rPr lang="en-US" dirty="0" smtClean="0"/>
              <a:t> </a:t>
            </a:r>
            <a:r>
              <a:rPr lang="en-US" dirty="0" err="1" smtClean="0"/>
              <a:t>melantik</a:t>
            </a:r>
            <a:r>
              <a:rPr lang="en-US" dirty="0" smtClean="0"/>
              <a:t> </a:t>
            </a:r>
            <a:r>
              <a:rPr lang="en-US" dirty="0" err="1" smtClean="0"/>
              <a:t>sebuah</a:t>
            </a:r>
            <a:r>
              <a:rPr lang="en-US" dirty="0" smtClean="0"/>
              <a:t> </a:t>
            </a:r>
            <a:r>
              <a:rPr lang="en-US" dirty="0" err="1" smtClean="0"/>
              <a:t>Jawatankuasa</a:t>
            </a:r>
            <a:r>
              <a:rPr lang="en-US" dirty="0" smtClean="0"/>
              <a:t> yang </a:t>
            </a:r>
            <a:r>
              <a:rPr lang="en-US" dirty="0" err="1" smtClean="0"/>
              <a:t>terdiri</a:t>
            </a:r>
            <a:r>
              <a:rPr lang="en-US" dirty="0" smtClean="0"/>
              <a:t> </a:t>
            </a:r>
            <a:r>
              <a:rPr lang="en-US" dirty="0" err="1" smtClean="0"/>
              <a:t>dari</a:t>
            </a:r>
            <a:r>
              <a:rPr lang="en-US" dirty="0" smtClean="0"/>
              <a:t> </a:t>
            </a:r>
            <a:r>
              <a:rPr lang="en-US" dirty="0" err="1" smtClean="0"/>
              <a:t>seorang</a:t>
            </a:r>
            <a:r>
              <a:rPr lang="en-US" dirty="0" smtClean="0"/>
              <a:t> </a:t>
            </a:r>
            <a:r>
              <a:rPr lang="en-US" dirty="0" err="1" smtClean="0"/>
              <a:t>anggota</a:t>
            </a:r>
            <a:r>
              <a:rPr lang="en-US" dirty="0" smtClean="0"/>
              <a:t> </a:t>
            </a:r>
            <a:r>
              <a:rPr lang="en-US" dirty="0" err="1" smtClean="0"/>
              <a:t>atau</a:t>
            </a:r>
            <a:r>
              <a:rPr lang="en-US" dirty="0" smtClean="0"/>
              <a:t> </a:t>
            </a:r>
            <a:r>
              <a:rPr lang="en-US" dirty="0" err="1" smtClean="0"/>
              <a:t>lebih</a:t>
            </a:r>
            <a:r>
              <a:rPr lang="en-US" dirty="0" smtClean="0"/>
              <a:t> </a:t>
            </a:r>
            <a:r>
              <a:rPr lang="en-US" dirty="0" err="1" smtClean="0"/>
              <a:t>seorang</a:t>
            </a:r>
            <a:r>
              <a:rPr lang="en-US" dirty="0" smtClean="0"/>
              <a:t>, </a:t>
            </a:r>
            <a:r>
              <a:rPr lang="en-US" dirty="0" err="1" smtClean="0"/>
              <a:t>ataupun</a:t>
            </a:r>
            <a:r>
              <a:rPr lang="en-US" dirty="0" smtClean="0"/>
              <a:t> </a:t>
            </a:r>
            <a:r>
              <a:rPr lang="en-US" dirty="0" err="1" smtClean="0"/>
              <a:t>sebuah</a:t>
            </a:r>
            <a:r>
              <a:rPr lang="en-US" dirty="0" smtClean="0"/>
              <a:t> </a:t>
            </a:r>
            <a:r>
              <a:rPr lang="en-US" dirty="0" err="1" smtClean="0"/>
              <a:t>Lembaga</a:t>
            </a:r>
            <a:r>
              <a:rPr lang="en-US" dirty="0" smtClean="0"/>
              <a:t> yang </a:t>
            </a:r>
            <a:r>
              <a:rPr lang="en-US" dirty="0" err="1" smtClean="0"/>
              <a:t>terdiri</a:t>
            </a:r>
            <a:r>
              <a:rPr lang="en-US" dirty="0" smtClean="0"/>
              <a:t> </a:t>
            </a:r>
            <a:r>
              <a:rPr lang="en-US" dirty="0" err="1" smtClean="0"/>
              <a:t>dari</a:t>
            </a:r>
            <a:r>
              <a:rPr lang="en-US" dirty="0" smtClean="0"/>
              <a:t> </a:t>
            </a:r>
            <a:r>
              <a:rPr lang="en-US" dirty="0" err="1" smtClean="0"/>
              <a:t>seorang</a:t>
            </a:r>
            <a:r>
              <a:rPr lang="en-US" dirty="0" smtClean="0"/>
              <a:t> </a:t>
            </a:r>
            <a:r>
              <a:rPr lang="en-US" dirty="0" err="1" smtClean="0"/>
              <a:t>Pengerusi</a:t>
            </a:r>
            <a:r>
              <a:rPr lang="en-US" dirty="0" smtClean="0"/>
              <a:t> </a:t>
            </a:r>
            <a:r>
              <a:rPr lang="en-US" dirty="0" err="1" smtClean="0"/>
              <a:t>dan</a:t>
            </a:r>
            <a:r>
              <a:rPr lang="en-US" dirty="0" smtClean="0"/>
              <a:t> </a:t>
            </a:r>
            <a:r>
              <a:rPr lang="en-US" dirty="0" err="1" smtClean="0"/>
              <a:t>orang</a:t>
            </a:r>
            <a:r>
              <a:rPr lang="en-US" dirty="0" smtClean="0"/>
              <a:t> </a:t>
            </a:r>
            <a:r>
              <a:rPr lang="en-US" dirty="0" err="1" smtClean="0"/>
              <a:t>tertentu</a:t>
            </a:r>
            <a:r>
              <a:rPr lang="en-US" dirty="0" smtClean="0"/>
              <a:t> yang </a:t>
            </a:r>
            <a:r>
              <a:rPr lang="en-US" dirty="0" err="1" smtClean="0"/>
              <a:t>Menteri</a:t>
            </a:r>
            <a:r>
              <a:rPr lang="en-US" dirty="0" smtClean="0"/>
              <a:t> </a:t>
            </a:r>
            <a:r>
              <a:rPr lang="en-US" dirty="0" err="1" smtClean="0"/>
              <a:t>fikirkan</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menyiasat</a:t>
            </a:r>
            <a:r>
              <a:rPr lang="en-US" dirty="0" smtClean="0"/>
              <a:t> </a:t>
            </a:r>
            <a:r>
              <a:rPr lang="en-US" dirty="0" err="1" smtClean="0"/>
              <a:t>fakta</a:t>
            </a:r>
            <a:r>
              <a:rPr lang="en-US" dirty="0" smtClean="0"/>
              <a:t>, </a:t>
            </a:r>
            <a:r>
              <a:rPr lang="en-US" dirty="0" err="1" smtClean="0"/>
              <a:t>sebab</a:t>
            </a:r>
            <a:r>
              <a:rPr lang="en-US" dirty="0" smtClean="0"/>
              <a:t> </a:t>
            </a:r>
            <a:r>
              <a:rPr lang="en-US" dirty="0" err="1" smtClean="0"/>
              <a:t>dan</a:t>
            </a:r>
            <a:r>
              <a:rPr lang="en-US" dirty="0" smtClean="0"/>
              <a:t> </a:t>
            </a:r>
            <a:r>
              <a:rPr lang="en-US" dirty="0" err="1" smtClean="0"/>
              <a:t>keadaan</a:t>
            </a:r>
            <a:r>
              <a:rPr lang="en-US" dirty="0" smtClean="0"/>
              <a:t> </a:t>
            </a:r>
            <a:r>
              <a:rPr lang="en-US" dirty="0" err="1" smtClean="0"/>
              <a:t>sesuatu</a:t>
            </a:r>
            <a:r>
              <a:rPr lang="en-US" dirty="0" smtClean="0"/>
              <a:t> </a:t>
            </a:r>
            <a:r>
              <a:rPr lang="en-US" dirty="0" err="1" smtClean="0"/>
              <a:t>pertikaian</a:t>
            </a:r>
            <a:r>
              <a:rPr lang="en-US" dirty="0" smtClean="0"/>
              <a:t> yang </a:t>
            </a:r>
            <a:r>
              <a:rPr lang="en-US" dirty="0" err="1" smtClean="0"/>
              <a:t>dirujuk</a:t>
            </a:r>
            <a:r>
              <a:rPr lang="en-US" dirty="0" smtClean="0"/>
              <a:t> </a:t>
            </a:r>
            <a:r>
              <a:rPr lang="en-US" dirty="0" err="1" smtClean="0"/>
              <a:t>ke</a:t>
            </a:r>
            <a:r>
              <a:rPr lang="en-US" dirty="0" smtClean="0"/>
              <a:t> </a:t>
            </a:r>
            <a:r>
              <a:rPr lang="en-US" dirty="0" err="1" smtClean="0"/>
              <a:t>badan</a:t>
            </a:r>
            <a:r>
              <a:rPr lang="en-US" dirty="0" smtClean="0"/>
              <a:t> </a:t>
            </a:r>
            <a:r>
              <a:rPr lang="en-US" dirty="0" err="1" smtClean="0"/>
              <a:t>itu</a:t>
            </a:r>
            <a:r>
              <a:rPr lang="en-US" dirty="0" smtClean="0"/>
              <a:t> </a:t>
            </a:r>
            <a:r>
              <a:rPr lang="en-US" dirty="0" err="1" smtClean="0"/>
              <a:t>dan</a:t>
            </a:r>
            <a:r>
              <a:rPr lang="en-US" dirty="0" smtClean="0"/>
              <a:t> </a:t>
            </a:r>
            <a:r>
              <a:rPr lang="en-US" dirty="0" err="1" smtClean="0"/>
              <a:t>untuk</a:t>
            </a:r>
            <a:r>
              <a:rPr lang="en-US" dirty="0" smtClean="0"/>
              <a:t> </a:t>
            </a:r>
            <a:r>
              <a:rPr lang="en-US" dirty="0" err="1" smtClean="0"/>
              <a:t>mengemukakan</a:t>
            </a:r>
            <a:r>
              <a:rPr lang="en-US" dirty="0" smtClean="0"/>
              <a:t> </a:t>
            </a:r>
            <a:r>
              <a:rPr lang="en-US" dirty="0" err="1" smtClean="0"/>
              <a:t>laporan</a:t>
            </a:r>
            <a:r>
              <a:rPr lang="en-US" dirty="0" smtClean="0"/>
              <a:t>. </a:t>
            </a:r>
          </a:p>
          <a:p>
            <a:pPr lvl="1"/>
            <a:r>
              <a:rPr lang="en-US" dirty="0" err="1" smtClean="0"/>
              <a:t>Sesuatu</a:t>
            </a:r>
            <a:r>
              <a:rPr lang="en-US" dirty="0" smtClean="0"/>
              <a:t> </a:t>
            </a:r>
            <a:r>
              <a:rPr lang="en-US" dirty="0" err="1" smtClean="0"/>
              <a:t>laporan</a:t>
            </a:r>
            <a:r>
              <a:rPr lang="en-US" dirty="0" smtClean="0"/>
              <a:t> </a:t>
            </a:r>
            <a:r>
              <a:rPr lang="en-US" dirty="0" err="1" smtClean="0"/>
              <a:t>dari</a:t>
            </a:r>
            <a:r>
              <a:rPr lang="en-US" dirty="0" smtClean="0"/>
              <a:t> </a:t>
            </a:r>
            <a:r>
              <a:rPr lang="en-US" dirty="0" err="1" smtClean="0"/>
              <a:t>Lembaga</a:t>
            </a:r>
            <a:r>
              <a:rPr lang="en-US" dirty="0" smtClean="0"/>
              <a:t> </a:t>
            </a:r>
            <a:r>
              <a:rPr lang="en-US" dirty="0" err="1" smtClean="0"/>
              <a:t>Siasatan</a:t>
            </a:r>
            <a:r>
              <a:rPr lang="en-US" dirty="0" smtClean="0"/>
              <a:t> </a:t>
            </a:r>
            <a:r>
              <a:rPr lang="en-US" dirty="0" err="1" smtClean="0"/>
              <a:t>perlu</a:t>
            </a:r>
            <a:r>
              <a:rPr lang="en-US" dirty="0" smtClean="0"/>
              <a:t> </a:t>
            </a:r>
            <a:r>
              <a:rPr lang="en-US" dirty="0" err="1" smtClean="0"/>
              <a:t>dibentangkan</a:t>
            </a:r>
            <a:r>
              <a:rPr lang="en-US" dirty="0" smtClean="0"/>
              <a:t> </a:t>
            </a:r>
            <a:r>
              <a:rPr lang="en-US" dirty="0" err="1" smtClean="0"/>
              <a:t>di</a:t>
            </a:r>
            <a:r>
              <a:rPr lang="en-US" dirty="0" smtClean="0"/>
              <a:t> </a:t>
            </a:r>
            <a:r>
              <a:rPr lang="en-US" dirty="0" err="1" smtClean="0"/>
              <a:t>Parlimen</a:t>
            </a:r>
            <a:r>
              <a:rPr lang="en-US" dirty="0" smtClean="0"/>
              <a:t> </a:t>
            </a:r>
            <a:r>
              <a:rPr lang="en-US" dirty="0" err="1" smtClean="0"/>
              <a:t>secepat</a:t>
            </a:r>
            <a:r>
              <a:rPr lang="en-US" dirty="0" smtClean="0"/>
              <a:t> </a:t>
            </a:r>
            <a:r>
              <a:rPr lang="en-US" dirty="0" err="1" smtClean="0"/>
              <a:t>mungkin</a:t>
            </a:r>
            <a:r>
              <a:rPr lang="en-US" dirty="0" smtClean="0"/>
              <a:t>.</a:t>
            </a:r>
          </a:p>
          <a:p>
            <a:pPr lvl="1">
              <a:buNone/>
            </a:pPr>
            <a:endParaRPr lang="en-US" dirty="0" smtClean="0"/>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828800" y="838200"/>
            <a:ext cx="6858000" cy="5105400"/>
          </a:xfrm>
        </p:spPr>
        <p:txBody>
          <a:bodyPr>
            <a:normAutofit lnSpcReduction="10000"/>
          </a:bodyPr>
          <a:lstStyle/>
          <a:p>
            <a:r>
              <a:rPr lang="en-US" b="1" dirty="0" err="1" smtClean="0"/>
              <a:t>Bahagian</a:t>
            </a:r>
            <a:r>
              <a:rPr lang="en-US" b="1" dirty="0" smtClean="0"/>
              <a:t> IX</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berkaitan</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piket</a:t>
            </a:r>
            <a:r>
              <a:rPr lang="en-US" dirty="0" smtClean="0"/>
              <a:t>, </a:t>
            </a:r>
            <a:r>
              <a:rPr lang="en-US" dirty="0" err="1" smtClean="0"/>
              <a:t>mogok</a:t>
            </a:r>
            <a:r>
              <a:rPr lang="en-US" dirty="0" smtClean="0"/>
              <a:t> </a:t>
            </a:r>
            <a:r>
              <a:rPr lang="en-US" dirty="0" err="1" smtClean="0"/>
              <a:t>dan</a:t>
            </a:r>
            <a:r>
              <a:rPr lang="en-US" dirty="0" smtClean="0"/>
              <a:t> </a:t>
            </a:r>
            <a:r>
              <a:rPr lang="en-US" i="1" dirty="0" smtClean="0"/>
              <a:t>lock-out</a:t>
            </a:r>
            <a:r>
              <a:rPr lang="en-US" dirty="0" smtClean="0"/>
              <a:t> </a:t>
            </a:r>
            <a:r>
              <a:rPr lang="en-US" dirty="0" err="1" smtClean="0"/>
              <a:t>dan</a:t>
            </a:r>
            <a:r>
              <a:rPr lang="en-US" dirty="0" smtClean="0"/>
              <a:t> </a:t>
            </a:r>
            <a:r>
              <a:rPr lang="en-US" dirty="0" err="1" smtClean="0"/>
              <a:t>perkara</a:t>
            </a:r>
            <a:r>
              <a:rPr lang="en-US" dirty="0" smtClean="0"/>
              <a:t> </a:t>
            </a:r>
            <a:r>
              <a:rPr lang="en-US" dirty="0" err="1" smtClean="0"/>
              <a:t>berbangkit</a:t>
            </a:r>
            <a:r>
              <a:rPr lang="en-US" dirty="0" smtClean="0"/>
              <a:t> </a:t>
            </a:r>
            <a:r>
              <a:rPr lang="en-US" dirty="0" err="1" smtClean="0"/>
              <a:t>darinya</a:t>
            </a:r>
            <a:r>
              <a:rPr lang="en-US" dirty="0" smtClean="0"/>
              <a:t>. </a:t>
            </a:r>
          </a:p>
          <a:p>
            <a:pPr lvl="1"/>
            <a:r>
              <a:rPr lang="en-US" dirty="0" err="1" smtClean="0"/>
              <a:t>Terdapat</a:t>
            </a:r>
            <a:r>
              <a:rPr lang="en-US" dirty="0" smtClean="0"/>
              <a:t> </a:t>
            </a:r>
            <a:r>
              <a:rPr lang="en-US" dirty="0" err="1" smtClean="0"/>
              <a:t>peruntukan</a:t>
            </a:r>
            <a:r>
              <a:rPr lang="en-US" dirty="0" smtClean="0"/>
              <a:t> </a:t>
            </a:r>
            <a:r>
              <a:rPr lang="en-US" dirty="0" err="1" smtClean="0"/>
              <a:t>di</a:t>
            </a:r>
            <a:r>
              <a:rPr lang="en-US" dirty="0" smtClean="0"/>
              <a:t> </a:t>
            </a:r>
            <a:r>
              <a:rPr lang="en-US" dirty="0" err="1" smtClean="0"/>
              <a:t>mana</a:t>
            </a:r>
            <a:r>
              <a:rPr lang="en-US" dirty="0" smtClean="0"/>
              <a:t> </a:t>
            </a:r>
            <a:r>
              <a:rPr lang="en-US" dirty="0" err="1" smtClean="0">
                <a:solidFill>
                  <a:srgbClr val="FF0000"/>
                </a:solidFill>
              </a:rPr>
              <a:t>pelajar</a:t>
            </a:r>
            <a:r>
              <a:rPr lang="en-US" dirty="0" smtClean="0">
                <a:solidFill>
                  <a:srgbClr val="FF0000"/>
                </a:solidFill>
              </a:rPr>
              <a:t> </a:t>
            </a:r>
            <a:r>
              <a:rPr lang="en-US" dirty="0" err="1" smtClean="0">
                <a:solidFill>
                  <a:srgbClr val="FF0000"/>
                </a:solidFill>
              </a:rPr>
              <a:t>tidak</a:t>
            </a:r>
            <a:r>
              <a:rPr lang="en-US" dirty="0" smtClean="0">
                <a:solidFill>
                  <a:srgbClr val="FF0000"/>
                </a:solidFill>
              </a:rPr>
              <a:t> </a:t>
            </a:r>
            <a:r>
              <a:rPr lang="en-US" dirty="0" err="1" smtClean="0">
                <a:solidFill>
                  <a:srgbClr val="FF0000"/>
                </a:solidFill>
              </a:rPr>
              <a:t>dibenarkan</a:t>
            </a:r>
            <a:r>
              <a:rPr lang="en-US" dirty="0" smtClean="0">
                <a:solidFill>
                  <a:srgbClr val="FF0000"/>
                </a:solidFill>
              </a:rPr>
              <a:t> </a:t>
            </a:r>
            <a:r>
              <a:rPr lang="en-US" dirty="0" err="1" smtClean="0"/>
              <a:t>mengambil</a:t>
            </a:r>
            <a:r>
              <a:rPr lang="en-US" dirty="0" smtClean="0"/>
              <a:t> </a:t>
            </a:r>
            <a:r>
              <a:rPr lang="en-US" dirty="0" err="1" smtClean="0"/>
              <a:t>bahagian</a:t>
            </a:r>
            <a:r>
              <a:rPr lang="en-US" dirty="0" smtClean="0"/>
              <a:t> </a:t>
            </a:r>
            <a:r>
              <a:rPr lang="en-US" dirty="0" err="1" smtClean="0"/>
              <a:t>dalam</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dan</a:t>
            </a:r>
            <a:r>
              <a:rPr lang="en-US" dirty="0" smtClean="0"/>
              <a:t> </a:t>
            </a:r>
            <a:r>
              <a:rPr lang="en-US" dirty="0" err="1" smtClean="0"/>
              <a:t>mana-mana</a:t>
            </a:r>
            <a:r>
              <a:rPr lang="en-US" dirty="0" smtClean="0"/>
              <a:t> </a:t>
            </a:r>
            <a:r>
              <a:rPr lang="en-US" dirty="0" err="1" smtClean="0"/>
              <a:t>pelajar</a:t>
            </a:r>
            <a:r>
              <a:rPr lang="en-US" dirty="0" smtClean="0"/>
              <a:t> yang </a:t>
            </a:r>
            <a:r>
              <a:rPr lang="en-US" dirty="0" err="1" smtClean="0"/>
              <a:t>disabitkan</a:t>
            </a:r>
            <a:r>
              <a:rPr lang="en-US" dirty="0" smtClean="0"/>
              <a:t> </a:t>
            </a:r>
            <a:r>
              <a:rPr lang="en-US" dirty="0" err="1" smtClean="0"/>
              <a:t>kesalahan</a:t>
            </a:r>
            <a:r>
              <a:rPr lang="en-US" dirty="0" smtClean="0"/>
              <a:t> </a:t>
            </a:r>
            <a:r>
              <a:rPr lang="en-US" dirty="0" err="1" smtClean="0"/>
              <a:t>atau</a:t>
            </a:r>
            <a:r>
              <a:rPr lang="en-US" dirty="0" smtClean="0"/>
              <a:t> </a:t>
            </a:r>
            <a:r>
              <a:rPr lang="en-US" dirty="0" err="1" smtClean="0"/>
              <a:t>didapati</a:t>
            </a:r>
            <a:r>
              <a:rPr lang="en-US" dirty="0" smtClean="0"/>
              <a:t> </a:t>
            </a:r>
            <a:r>
              <a:rPr lang="en-US" dirty="0" err="1" smtClean="0"/>
              <a:t>melakukan</a:t>
            </a:r>
            <a:r>
              <a:rPr lang="en-US" dirty="0" smtClean="0"/>
              <a:t> </a:t>
            </a:r>
            <a:r>
              <a:rPr lang="en-US" dirty="0" err="1" smtClean="0"/>
              <a:t>sesuatu</a:t>
            </a:r>
            <a:r>
              <a:rPr lang="en-US" dirty="0" smtClean="0"/>
              <a:t> </a:t>
            </a:r>
            <a:r>
              <a:rPr lang="en-US" dirty="0" err="1" smtClean="0"/>
              <a:t>kesalahan</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boleh</a:t>
            </a:r>
            <a:r>
              <a:rPr lang="en-US" dirty="0" smtClean="0"/>
              <a:t> </a:t>
            </a:r>
            <a:r>
              <a:rPr lang="en-US" dirty="0" err="1" smtClean="0"/>
              <a:t>dibuang</a:t>
            </a:r>
            <a:r>
              <a:rPr lang="en-US" dirty="0" smtClean="0"/>
              <a:t> </a:t>
            </a:r>
            <a:r>
              <a:rPr lang="en-US" dirty="0" err="1" smtClean="0"/>
              <a:t>sekolah</a:t>
            </a:r>
            <a:r>
              <a:rPr lang="en-US" dirty="0" smtClean="0"/>
              <a:t>. </a:t>
            </a:r>
          </a:p>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menyebut</a:t>
            </a:r>
            <a:r>
              <a:rPr lang="en-US" dirty="0" smtClean="0"/>
              <a:t> </a:t>
            </a:r>
            <a:r>
              <a:rPr lang="en-US" dirty="0" err="1" smtClean="0"/>
              <a:t>bahawa</a:t>
            </a:r>
            <a:r>
              <a:rPr lang="en-US" dirty="0" smtClean="0"/>
              <a:t> </a:t>
            </a:r>
            <a:r>
              <a:rPr lang="en-US" dirty="0" err="1" smtClean="0"/>
              <a:t>intimidasi</a:t>
            </a:r>
            <a:r>
              <a:rPr lang="en-US" dirty="0" smtClean="0"/>
              <a:t>, </a:t>
            </a:r>
            <a:r>
              <a:rPr lang="en-US" dirty="0" err="1" smtClean="0"/>
              <a:t>dengan</a:t>
            </a:r>
            <a:r>
              <a:rPr lang="en-US" dirty="0" smtClean="0"/>
              <a:t> </a:t>
            </a:r>
            <a:r>
              <a:rPr lang="en-US" dirty="0" err="1" smtClean="0"/>
              <a:t>sengaja</a:t>
            </a:r>
            <a:r>
              <a:rPr lang="en-US" dirty="0" smtClean="0"/>
              <a:t> </a:t>
            </a:r>
            <a:r>
              <a:rPr lang="en-US" dirty="0" err="1" smtClean="0"/>
              <a:t>dan</a:t>
            </a:r>
            <a:r>
              <a:rPr lang="en-US" dirty="0" smtClean="0"/>
              <a:t> </a:t>
            </a:r>
            <a:r>
              <a:rPr lang="en-US" dirty="0" err="1" smtClean="0"/>
              <a:t>dengan</a:t>
            </a:r>
            <a:r>
              <a:rPr lang="en-US" dirty="0" smtClean="0"/>
              <a:t> </a:t>
            </a:r>
            <a:r>
              <a:rPr lang="en-US" dirty="0" err="1" smtClean="0"/>
              <a:t>niat</a:t>
            </a:r>
            <a:r>
              <a:rPr lang="en-US" dirty="0" smtClean="0"/>
              <a:t> </a:t>
            </a:r>
            <a:r>
              <a:rPr lang="en-US" dirty="0" err="1" smtClean="0"/>
              <a:t>jahat</a:t>
            </a:r>
            <a:r>
              <a:rPr lang="en-US" dirty="0" smtClean="0"/>
              <a:t> yang </a:t>
            </a:r>
            <a:r>
              <a:rPr lang="en-US" dirty="0" err="1" smtClean="0"/>
              <a:t>boleh</a:t>
            </a:r>
            <a:r>
              <a:rPr lang="en-US" dirty="0" smtClean="0"/>
              <a:t> </a:t>
            </a:r>
            <a:r>
              <a:rPr lang="en-US" dirty="0" err="1" smtClean="0"/>
              <a:t>menyebabkan</a:t>
            </a:r>
            <a:r>
              <a:rPr lang="en-US" dirty="0" smtClean="0"/>
              <a:t> </a:t>
            </a:r>
            <a:r>
              <a:rPr lang="en-US" dirty="0" err="1" smtClean="0"/>
              <a:t>kecederaan</a:t>
            </a:r>
            <a:r>
              <a:rPr lang="en-US" dirty="0" smtClean="0"/>
              <a:t> </a:t>
            </a:r>
            <a:r>
              <a:rPr lang="en-US" dirty="0" err="1" smtClean="0"/>
              <a:t>ke</a:t>
            </a:r>
            <a:r>
              <a:rPr lang="en-US" dirty="0" smtClean="0"/>
              <a:t> </a:t>
            </a:r>
            <a:r>
              <a:rPr lang="en-US" dirty="0" err="1" smtClean="0"/>
              <a:t>atas</a:t>
            </a:r>
            <a:r>
              <a:rPr lang="en-US" dirty="0" smtClean="0"/>
              <a:t> </a:t>
            </a:r>
            <a:r>
              <a:rPr lang="en-US" dirty="0" err="1" smtClean="0"/>
              <a:t>seseorang</a:t>
            </a:r>
            <a:r>
              <a:rPr lang="en-US" dirty="0" smtClean="0"/>
              <a:t> </a:t>
            </a:r>
            <a:r>
              <a:rPr lang="en-US" dirty="0" err="1" smtClean="0"/>
              <a:t>atau</a:t>
            </a:r>
            <a:r>
              <a:rPr lang="en-US" dirty="0" smtClean="0"/>
              <a:t> </a:t>
            </a:r>
            <a:r>
              <a:rPr lang="en-US" dirty="0" err="1" smtClean="0"/>
              <a:t>kerosakan</a:t>
            </a:r>
            <a:r>
              <a:rPr lang="en-US" dirty="0" smtClean="0"/>
              <a:t> </a:t>
            </a:r>
            <a:r>
              <a:rPr lang="en-US" dirty="0" err="1" smtClean="0"/>
              <a:t>hartanya</a:t>
            </a:r>
            <a:r>
              <a:rPr lang="en-US" dirty="0" smtClean="0"/>
              <a:t> </a:t>
            </a:r>
            <a:r>
              <a:rPr lang="en-US" dirty="0" err="1" smtClean="0"/>
              <a:t>adalah</a:t>
            </a:r>
            <a:r>
              <a:rPr lang="en-US" dirty="0" smtClean="0"/>
              <a:t> </a:t>
            </a:r>
            <a:r>
              <a:rPr lang="en-US" dirty="0" err="1" smtClean="0"/>
              <a:t>menyalahi</a:t>
            </a:r>
            <a:r>
              <a:rPr lang="en-US" dirty="0" smtClean="0"/>
              <a:t> </a:t>
            </a:r>
            <a:r>
              <a:rPr lang="en-US" dirty="0" err="1" smtClean="0"/>
              <a:t>undang-undang</a:t>
            </a:r>
            <a:r>
              <a:rPr lang="en-US" dirty="0" smtClean="0"/>
              <a:t> </a:t>
            </a:r>
            <a:r>
              <a:rPr lang="en-US" dirty="0" err="1" smtClean="0"/>
              <a:t>dan</a:t>
            </a:r>
            <a:r>
              <a:rPr lang="en-US" dirty="0" smtClean="0"/>
              <a:t> </a:t>
            </a:r>
            <a:r>
              <a:rPr lang="en-US" dirty="0" err="1" smtClean="0"/>
              <a:t>pelakunya</a:t>
            </a:r>
            <a:r>
              <a:rPr lang="en-US" dirty="0" smtClean="0"/>
              <a:t> </a:t>
            </a:r>
            <a:r>
              <a:rPr lang="en-US" dirty="0" err="1" smtClean="0"/>
              <a:t>boleh</a:t>
            </a:r>
            <a:r>
              <a:rPr lang="en-US" dirty="0" smtClean="0"/>
              <a:t> </a:t>
            </a:r>
            <a:r>
              <a:rPr lang="en-US" dirty="0" err="1" smtClean="0"/>
              <a:t>dikenakan</a:t>
            </a:r>
            <a:r>
              <a:rPr lang="en-US" dirty="0" smtClean="0"/>
              <a:t> </a:t>
            </a:r>
            <a:r>
              <a:rPr lang="en-US" dirty="0" err="1" smtClean="0"/>
              <a:t>hukuman</a:t>
            </a:r>
            <a:r>
              <a:rPr lang="en-US" dirty="0" smtClean="0"/>
              <a:t>.</a:t>
            </a:r>
          </a:p>
          <a:p>
            <a:pPr>
              <a:buNone/>
            </a:pPr>
            <a:endParaRPr lang="en-US" dirty="0" smtClean="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and Regulation</a:t>
            </a:r>
            <a:endParaRPr lang="en-US" dirty="0"/>
          </a:p>
        </p:txBody>
      </p:sp>
      <p:sp>
        <p:nvSpPr>
          <p:cNvPr id="3" name="Content Placeholder 2"/>
          <p:cNvSpPr>
            <a:spLocks noGrp="1"/>
          </p:cNvSpPr>
          <p:nvPr>
            <p:ph idx="1"/>
          </p:nvPr>
        </p:nvSpPr>
        <p:spPr/>
        <p:txBody>
          <a:bodyPr>
            <a:normAutofit lnSpcReduction="10000"/>
          </a:bodyPr>
          <a:lstStyle/>
          <a:p>
            <a:r>
              <a:rPr lang="en-US" dirty="0" smtClean="0"/>
              <a:t>Laws and Nation</a:t>
            </a:r>
          </a:p>
          <a:p>
            <a:pPr lvl="1"/>
            <a:r>
              <a:rPr lang="en-US" dirty="0" smtClean="0"/>
              <a:t>Laws have existed long before the people have any political alliance.</a:t>
            </a:r>
          </a:p>
          <a:p>
            <a:pPr lvl="1"/>
            <a:r>
              <a:rPr lang="en-US" dirty="0" smtClean="0"/>
              <a:t>These laws were established through good elements and properly ordered.</a:t>
            </a:r>
          </a:p>
          <a:p>
            <a:pPr lvl="1"/>
            <a:r>
              <a:rPr lang="en-US" dirty="0" smtClean="0"/>
              <a:t>The type of governing practice in a tribe can have many differences</a:t>
            </a:r>
          </a:p>
          <a:p>
            <a:pPr lvl="2"/>
            <a:r>
              <a:rPr lang="en-US" dirty="0" smtClean="0"/>
              <a:t>The head of a tribe has an absolute power and above the law</a:t>
            </a:r>
          </a:p>
          <a:p>
            <a:pPr lvl="1"/>
            <a:r>
              <a:rPr lang="en-US" dirty="0" smtClean="0"/>
              <a:t>But with the court of law system, all cases were brought to justice, including the head of tribe.</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838200"/>
            <a:ext cx="6934200" cy="5105400"/>
          </a:xfrm>
        </p:spPr>
        <p:txBody>
          <a:bodyPr>
            <a:normAutofit/>
          </a:bodyPr>
          <a:lstStyle/>
          <a:p>
            <a:pPr marL="971550" lvl="1" indent="-514350"/>
            <a:r>
              <a:rPr lang="en-US" dirty="0" err="1" smtClean="0"/>
              <a:t>Berpiket</a:t>
            </a:r>
            <a:r>
              <a:rPr lang="en-US" dirty="0" smtClean="0"/>
              <a:t> </a:t>
            </a:r>
            <a:r>
              <a:rPr lang="en-US" dirty="0" err="1" smtClean="0"/>
              <a:t>secara</a:t>
            </a:r>
            <a:r>
              <a:rPr lang="en-US" dirty="0" smtClean="0"/>
              <a:t> </a:t>
            </a:r>
            <a:r>
              <a:rPr lang="en-US" dirty="0" err="1" smtClean="0"/>
              <a:t>aman</a:t>
            </a:r>
            <a:r>
              <a:rPr lang="en-US" dirty="0" smtClean="0"/>
              <a:t> </a:t>
            </a:r>
            <a:r>
              <a:rPr lang="en-US" dirty="0" err="1" smtClean="0"/>
              <a:t>dan</a:t>
            </a:r>
            <a:r>
              <a:rPr lang="en-US" dirty="0" smtClean="0"/>
              <a:t> </a:t>
            </a:r>
            <a:r>
              <a:rPr lang="en-US" dirty="0" err="1" smtClean="0"/>
              <a:t>mengikut</a:t>
            </a:r>
            <a:r>
              <a:rPr lang="en-US" dirty="0" smtClean="0"/>
              <a:t> </a:t>
            </a:r>
            <a:r>
              <a:rPr lang="en-US" dirty="0" err="1" smtClean="0"/>
              <a:t>peraturan</a:t>
            </a:r>
            <a:r>
              <a:rPr lang="en-US" dirty="0" smtClean="0"/>
              <a:t> </a:t>
            </a:r>
            <a:r>
              <a:rPr lang="en-US" dirty="0" err="1" smtClean="0"/>
              <a:t>kerana</a:t>
            </a:r>
            <a:r>
              <a:rPr lang="en-US" dirty="0" smtClean="0"/>
              <a:t> </a:t>
            </a:r>
            <a:r>
              <a:rPr lang="en-US" dirty="0" err="1" smtClean="0"/>
              <a:t>meneruskan</a:t>
            </a:r>
            <a:r>
              <a:rPr lang="en-US" dirty="0" smtClean="0"/>
              <a:t> </a:t>
            </a:r>
            <a:r>
              <a:rPr lang="en-US" dirty="0" err="1" smtClean="0"/>
              <a:t>sesuatu</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adalah</a:t>
            </a:r>
            <a:r>
              <a:rPr lang="en-US" dirty="0" smtClean="0"/>
              <a:t> </a:t>
            </a:r>
            <a:r>
              <a:rPr lang="en-US" dirty="0" err="1" smtClean="0"/>
              <a:t>dibenarkan</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asalkan</a:t>
            </a:r>
            <a:r>
              <a:rPr lang="en-US" dirty="0" smtClean="0"/>
              <a:t> </a:t>
            </a:r>
            <a:r>
              <a:rPr lang="en-US" dirty="0" err="1" smtClean="0"/>
              <a:t>tindakan</a:t>
            </a:r>
            <a:r>
              <a:rPr lang="en-US" dirty="0" smtClean="0"/>
              <a:t> </a:t>
            </a:r>
            <a:r>
              <a:rPr lang="en-US" dirty="0" err="1" smtClean="0"/>
              <a:t>berpiket</a:t>
            </a:r>
            <a:r>
              <a:rPr lang="en-US" dirty="0" smtClean="0"/>
              <a:t> </a:t>
            </a:r>
            <a:r>
              <a:rPr lang="en-US" dirty="0" err="1" smtClean="0"/>
              <a:t>itu</a:t>
            </a:r>
            <a:r>
              <a:rPr lang="en-US" dirty="0" smtClean="0"/>
              <a:t> </a:t>
            </a:r>
            <a:r>
              <a:rPr lang="en-US" dirty="0" err="1" smtClean="0"/>
              <a:t>dijalankan</a:t>
            </a:r>
            <a:r>
              <a:rPr lang="en-US" dirty="0" smtClean="0"/>
              <a:t> </a:t>
            </a:r>
            <a:r>
              <a:rPr lang="en-US" dirty="0" err="1" smtClean="0"/>
              <a:t>dekat</a:t>
            </a:r>
            <a:r>
              <a:rPr lang="en-US" dirty="0" smtClean="0"/>
              <a:t> </a:t>
            </a:r>
            <a:r>
              <a:rPr lang="en-US" dirty="0" err="1" smtClean="0"/>
              <a:t>atau</a:t>
            </a:r>
            <a:r>
              <a:rPr lang="en-US" dirty="0" smtClean="0"/>
              <a:t> </a:t>
            </a:r>
            <a:r>
              <a:rPr lang="en-US" dirty="0" err="1" smtClean="0"/>
              <a:t>berhampiran</a:t>
            </a:r>
            <a:r>
              <a:rPr lang="en-US" dirty="0" smtClean="0"/>
              <a:t> </a:t>
            </a:r>
            <a:r>
              <a:rPr lang="en-US" dirty="0" err="1" smtClean="0"/>
              <a:t>dengan</a:t>
            </a:r>
            <a:r>
              <a:rPr lang="en-US" dirty="0" smtClean="0"/>
              <a:t> </a:t>
            </a:r>
            <a:r>
              <a:rPr lang="en-US" dirty="0" err="1" smtClean="0"/>
              <a:t>tempat</a:t>
            </a:r>
            <a:r>
              <a:rPr lang="en-US" dirty="0" smtClean="0"/>
              <a:t> </a:t>
            </a:r>
            <a:r>
              <a:rPr lang="en-US" dirty="0" err="1" smtClean="0"/>
              <a:t>pekerjaan</a:t>
            </a:r>
            <a:r>
              <a:rPr lang="en-US" dirty="0" smtClean="0"/>
              <a:t> </a:t>
            </a:r>
            <a:r>
              <a:rPr lang="en-US" dirty="0" err="1" smtClean="0"/>
              <a:t>bagi</a:t>
            </a:r>
            <a:r>
              <a:rPr lang="en-US" dirty="0" smtClean="0"/>
              <a:t> </a:t>
            </a:r>
            <a:r>
              <a:rPr lang="en-US" dirty="0" err="1" smtClean="0"/>
              <a:t>pekerja</a:t>
            </a:r>
            <a:r>
              <a:rPr lang="en-US" dirty="0" smtClean="0"/>
              <a:t> </a:t>
            </a:r>
            <a:r>
              <a:rPr lang="en-US" dirty="0" err="1" smtClean="0"/>
              <a:t>tersebut</a:t>
            </a:r>
            <a:r>
              <a:rPr lang="en-US" dirty="0" smtClean="0"/>
              <a:t> </a:t>
            </a:r>
            <a:r>
              <a:rPr lang="en-US" dirty="0" err="1" smtClean="0"/>
              <a:t>dan</a:t>
            </a:r>
            <a:r>
              <a:rPr lang="en-US" dirty="0" smtClean="0"/>
              <a:t> </a:t>
            </a:r>
            <a:r>
              <a:rPr lang="en-US" dirty="0" err="1" smtClean="0"/>
              <a:t>dimana</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itu</a:t>
            </a:r>
            <a:r>
              <a:rPr lang="en-US" dirty="0" smtClean="0"/>
              <a:t> </a:t>
            </a:r>
            <a:r>
              <a:rPr lang="en-US" dirty="0" err="1" smtClean="0"/>
              <a:t>wujud</a:t>
            </a:r>
            <a:r>
              <a:rPr lang="en-US" dirty="0" smtClean="0"/>
              <a:t>. </a:t>
            </a:r>
          </a:p>
          <a:p>
            <a:pPr marL="971550" lvl="1" indent="-514350"/>
            <a:r>
              <a:rPr lang="en-US" dirty="0" err="1" smtClean="0"/>
              <a:t>Ia</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haram</a:t>
            </a:r>
            <a:r>
              <a:rPr lang="en-US" dirty="0" smtClean="0"/>
              <a:t> </a:t>
            </a:r>
            <a:r>
              <a:rPr lang="en-US" dirty="0" err="1" smtClean="0"/>
              <a:t>apabila</a:t>
            </a:r>
            <a:r>
              <a:rPr lang="en-US" dirty="0" smtClean="0"/>
              <a:t> </a:t>
            </a:r>
            <a:r>
              <a:rPr lang="en-US" dirty="0" err="1" smtClean="0"/>
              <a:t>seseorang</a:t>
            </a:r>
            <a:r>
              <a:rPr lang="en-US" dirty="0" smtClean="0"/>
              <a:t> </a:t>
            </a:r>
            <a:r>
              <a:rPr lang="en-US" dirty="0" err="1" smtClean="0"/>
              <a:t>atau</a:t>
            </a:r>
            <a:r>
              <a:rPr lang="en-US" dirty="0" smtClean="0"/>
              <a:t> </a:t>
            </a:r>
            <a:r>
              <a:rPr lang="en-US" dirty="0" err="1" smtClean="0"/>
              <a:t>lebih</a:t>
            </a:r>
            <a:r>
              <a:rPr lang="en-US" dirty="0" smtClean="0"/>
              <a:t> </a:t>
            </a:r>
            <a:r>
              <a:rPr lang="en-US" dirty="0" err="1" smtClean="0"/>
              <a:t>dari</a:t>
            </a:r>
            <a:r>
              <a:rPr lang="en-US" dirty="0" smtClean="0"/>
              <a:t> </a:t>
            </a:r>
            <a:r>
              <a:rPr lang="en-US" dirty="0" err="1" smtClean="0"/>
              <a:t>seorang</a:t>
            </a:r>
            <a:r>
              <a:rPr lang="en-US" dirty="0" smtClean="0"/>
              <a:t> </a:t>
            </a:r>
            <a:r>
              <a:rPr lang="en-US" dirty="0" err="1" smtClean="0"/>
              <a:t>menghadiri</a:t>
            </a:r>
            <a:r>
              <a:rPr lang="en-US" dirty="0" smtClean="0"/>
              <a:t> </a:t>
            </a:r>
            <a:r>
              <a:rPr lang="en-US" dirty="0" err="1" smtClean="0"/>
              <a:t>atau</a:t>
            </a:r>
            <a:r>
              <a:rPr lang="en-US" dirty="0" smtClean="0"/>
              <a:t> </a:t>
            </a:r>
            <a:r>
              <a:rPr lang="en-US" dirty="0" err="1" smtClean="0"/>
              <a:t>berada</a:t>
            </a:r>
            <a:r>
              <a:rPr lang="en-US" dirty="0" smtClean="0"/>
              <a:t> </a:t>
            </a:r>
            <a:r>
              <a:rPr lang="en-US" dirty="0" err="1" smtClean="0"/>
              <a:t>dekat</a:t>
            </a:r>
            <a:r>
              <a:rPr lang="en-US" dirty="0" smtClean="0"/>
              <a:t> </a:t>
            </a:r>
            <a:r>
              <a:rPr lang="en-US" dirty="0" err="1" smtClean="0"/>
              <a:t>tempat</a:t>
            </a:r>
            <a:r>
              <a:rPr lang="en-US" dirty="0" smtClean="0"/>
              <a:t> </a:t>
            </a:r>
            <a:r>
              <a:rPr lang="en-US" dirty="0" err="1" smtClean="0"/>
              <a:t>pekerjaan</a:t>
            </a:r>
            <a:r>
              <a:rPr lang="en-US" dirty="0" smtClean="0"/>
              <a:t> </a:t>
            </a:r>
            <a:r>
              <a:rPr lang="en-US" dirty="0" err="1" smtClean="0"/>
              <a:t>di</a:t>
            </a:r>
            <a:r>
              <a:rPr lang="en-US" dirty="0" smtClean="0"/>
              <a:t> </a:t>
            </a:r>
            <a:r>
              <a:rPr lang="en-US" dirty="0" err="1" smtClean="0"/>
              <a:t>mana</a:t>
            </a:r>
            <a:r>
              <a:rPr lang="en-US" dirty="0" smtClean="0"/>
              <a:t> </a:t>
            </a:r>
            <a:r>
              <a:rPr lang="en-US" dirty="0" err="1" smtClean="0"/>
              <a:t>seseorang</a:t>
            </a:r>
            <a:r>
              <a:rPr lang="en-US" dirty="0" smtClean="0"/>
              <a:t> </a:t>
            </a:r>
            <a:r>
              <a:rPr lang="en-US" dirty="0" err="1" smtClean="0"/>
              <a:t>pekerja</a:t>
            </a:r>
            <a:r>
              <a:rPr lang="en-US" dirty="0" smtClean="0"/>
              <a:t> </a:t>
            </a:r>
            <a:r>
              <a:rPr lang="en-US" dirty="0" err="1" smtClean="0"/>
              <a:t>itu</a:t>
            </a:r>
            <a:r>
              <a:rPr lang="en-US" dirty="0" smtClean="0"/>
              <a:t> </a:t>
            </a:r>
            <a:r>
              <a:rPr lang="en-US" dirty="0" err="1" smtClean="0"/>
              <a:t>bekerja</a:t>
            </a:r>
            <a:r>
              <a:rPr lang="en-US" dirty="0" smtClean="0"/>
              <a:t> </a:t>
            </a:r>
            <a:r>
              <a:rPr lang="en-US" dirty="0" err="1" smtClean="0"/>
              <a:t>sekiranya</a:t>
            </a:r>
            <a:r>
              <a:rPr lang="en-US" dirty="0" smtClean="0"/>
              <a:t> </a:t>
            </a:r>
            <a:r>
              <a:rPr lang="en-US" dirty="0" err="1" smtClean="0"/>
              <a:t>dengan</a:t>
            </a:r>
            <a:r>
              <a:rPr lang="en-US" dirty="0" smtClean="0"/>
              <a:t> </a:t>
            </a:r>
            <a:r>
              <a:rPr lang="en-US" dirty="0" err="1" smtClean="0"/>
              <a:t>kehadiran</a:t>
            </a:r>
            <a:r>
              <a:rPr lang="en-US" dirty="0" smtClean="0"/>
              <a:t> </a:t>
            </a:r>
            <a:r>
              <a:rPr lang="en-US" dirty="0" err="1" smtClean="0"/>
              <a:t>sedemikian</a:t>
            </a:r>
            <a:r>
              <a:rPr lang="en-US" dirty="0" smtClean="0"/>
              <a:t>, </a:t>
            </a:r>
            <a:r>
              <a:rPr lang="en-US" dirty="0" err="1" smtClean="0"/>
              <a:t>disebabkan</a:t>
            </a:r>
            <a:r>
              <a:rPr lang="en-US" dirty="0" smtClean="0"/>
              <a:t> </a:t>
            </a:r>
            <a:r>
              <a:rPr lang="en-US" dirty="0" err="1" smtClean="0"/>
              <a:t>gaya</a:t>
            </a:r>
            <a:r>
              <a:rPr lang="en-US" dirty="0" smtClean="0"/>
              <a:t> </a:t>
            </a:r>
            <a:r>
              <a:rPr lang="en-US" dirty="0" err="1" smtClean="0"/>
              <a:t>atau</a:t>
            </a:r>
            <a:r>
              <a:rPr lang="en-US" dirty="0" smtClean="0"/>
              <a:t> </a:t>
            </a:r>
            <a:r>
              <a:rPr lang="en-US" dirty="0" err="1" smtClean="0"/>
              <a:t>bilangan</a:t>
            </a:r>
            <a:r>
              <a:rPr lang="en-US" dirty="0" smtClean="0"/>
              <a:t> </a:t>
            </a:r>
            <a:r>
              <a:rPr lang="en-US" dirty="0" err="1" smtClean="0"/>
              <a:t>mereka</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mengancam</a:t>
            </a:r>
            <a:r>
              <a:rPr lang="en-US" dirty="0" smtClean="0"/>
              <a:t> </a:t>
            </a:r>
            <a:r>
              <a:rPr lang="en-US" dirty="0" err="1" smtClean="0"/>
              <a:t>seseorang</a:t>
            </a:r>
            <a:r>
              <a:rPr lang="en-US" dirty="0" smtClean="0"/>
              <a:t> </a:t>
            </a:r>
            <a:r>
              <a:rPr lang="en-US" dirty="0" err="1" smtClean="0"/>
              <a:t>di</a:t>
            </a:r>
            <a:r>
              <a:rPr lang="en-US" dirty="0" smtClean="0"/>
              <a:t> </a:t>
            </a:r>
            <a:r>
              <a:rPr lang="en-US" dirty="0" err="1" smtClean="0"/>
              <a:t>tempat</a:t>
            </a:r>
            <a:r>
              <a:rPr lang="en-US" dirty="0" smtClean="0"/>
              <a:t> </a:t>
            </a:r>
            <a:r>
              <a:rPr lang="en-US" dirty="0" err="1" smtClean="0"/>
              <a:t>itu</a:t>
            </a:r>
            <a:r>
              <a:rPr lang="en-US" dirty="0" smtClean="0"/>
              <a:t> </a:t>
            </a:r>
            <a:r>
              <a:rPr lang="en-US" dirty="0" err="1" smtClean="0"/>
              <a:t>ataupun</a:t>
            </a:r>
            <a:r>
              <a:rPr lang="en-US" dirty="0" smtClean="0"/>
              <a:t> </a:t>
            </a:r>
            <a:r>
              <a:rPr lang="en-US" dirty="0" err="1" smtClean="0"/>
              <a:t>untuk</a:t>
            </a:r>
            <a:r>
              <a:rPr lang="en-US" dirty="0" smtClean="0"/>
              <a:t> </a:t>
            </a:r>
            <a:r>
              <a:rPr lang="en-US" dirty="0" err="1" smtClean="0"/>
              <a:t>menghalang</a:t>
            </a:r>
            <a:r>
              <a:rPr lang="en-US" dirty="0" smtClean="0"/>
              <a:t> </a:t>
            </a:r>
            <a:r>
              <a:rPr lang="en-US" dirty="0" err="1" smtClean="0"/>
              <a:t>jalan</a:t>
            </a:r>
            <a:r>
              <a:rPr lang="en-US" dirty="0" smtClean="0"/>
              <a:t> </a:t>
            </a:r>
            <a:r>
              <a:rPr lang="en-US" dirty="0" err="1" smtClean="0"/>
              <a:t>keluar</a:t>
            </a:r>
            <a:r>
              <a:rPr lang="en-US" dirty="0" smtClean="0"/>
              <a:t> </a:t>
            </a:r>
            <a:r>
              <a:rPr lang="en-US" dirty="0" err="1" smtClean="0"/>
              <a:t>atau</a:t>
            </a:r>
            <a:r>
              <a:rPr lang="en-US" dirty="0" smtClean="0"/>
              <a:t> </a:t>
            </a:r>
            <a:r>
              <a:rPr lang="en-US" dirty="0" err="1" smtClean="0"/>
              <a:t>masuk</a:t>
            </a:r>
            <a:r>
              <a:rPr lang="en-US" dirty="0" smtClean="0"/>
              <a:t> </a:t>
            </a:r>
            <a:r>
              <a:rPr lang="en-US" dirty="0" err="1" smtClean="0"/>
              <a:t>atau</a:t>
            </a:r>
            <a:r>
              <a:rPr lang="en-US" dirty="0" smtClean="0"/>
              <a:t> </a:t>
            </a:r>
            <a:r>
              <a:rPr lang="en-US" dirty="0" err="1" smtClean="0"/>
              <a:t>untuk</a:t>
            </a:r>
            <a:r>
              <a:rPr lang="en-US" dirty="0" smtClean="0"/>
              <a:t> </a:t>
            </a:r>
            <a:r>
              <a:rPr lang="en-US" dirty="0" err="1" smtClean="0"/>
              <a:t>merosakkan</a:t>
            </a:r>
            <a:r>
              <a:rPr lang="en-US" dirty="0" smtClean="0"/>
              <a:t> </a:t>
            </a:r>
            <a:r>
              <a:rPr lang="en-US" dirty="0" err="1" smtClean="0"/>
              <a:t>keamanan</a:t>
            </a:r>
            <a:r>
              <a:rPr lang="en-US" dirty="0" smtClean="0"/>
              <a:t>.</a:t>
            </a:r>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543800" cy="914400"/>
          </a:xfrm>
        </p:spPr>
        <p:txBody>
          <a:bodyPr/>
          <a:lstStyle/>
          <a:p>
            <a:r>
              <a:rPr lang="en-US" dirty="0" smtClean="0"/>
              <a:t>Industrial Relations Act, 1967</a:t>
            </a:r>
            <a:endParaRPr lang="en-US" dirty="0"/>
          </a:p>
        </p:txBody>
      </p:sp>
      <p:sp>
        <p:nvSpPr>
          <p:cNvPr id="3" name="Content Placeholder 2"/>
          <p:cNvSpPr>
            <a:spLocks noGrp="1"/>
          </p:cNvSpPr>
          <p:nvPr>
            <p:ph idx="1"/>
          </p:nvPr>
        </p:nvSpPr>
        <p:spPr>
          <a:xfrm>
            <a:off x="1828800" y="838200"/>
            <a:ext cx="6858000" cy="5410200"/>
          </a:xfrm>
        </p:spPr>
        <p:txBody>
          <a:bodyPr>
            <a:normAutofit/>
          </a:bodyPr>
          <a:lstStyle/>
          <a:p>
            <a:pPr lvl="1"/>
            <a:r>
              <a:rPr lang="en-US" dirty="0" err="1" smtClean="0"/>
              <a:t>Seksyen</a:t>
            </a:r>
            <a:r>
              <a:rPr lang="en-US" dirty="0" smtClean="0"/>
              <a:t> 40 </a:t>
            </a:r>
            <a:r>
              <a:rPr lang="en-US" dirty="0" err="1" smtClean="0"/>
              <a:t>melarang</a:t>
            </a:r>
            <a:r>
              <a:rPr lang="en-US" dirty="0" smtClean="0"/>
              <a:t> </a:t>
            </a:r>
            <a:r>
              <a:rPr lang="en-US" dirty="0" err="1" smtClean="0"/>
              <a:t>piket</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berikut</a:t>
            </a:r>
            <a:r>
              <a:rPr lang="en-US" dirty="0" smtClean="0"/>
              <a:t> :-</a:t>
            </a:r>
          </a:p>
          <a:p>
            <a:pPr lvl="2"/>
            <a:r>
              <a:rPr lang="en-US" dirty="0" err="1" smtClean="0"/>
              <a:t>semasa</a:t>
            </a:r>
            <a:r>
              <a:rPr lang="en-US" dirty="0" smtClean="0"/>
              <a:t> </a:t>
            </a:r>
            <a:r>
              <a:rPr lang="en-US" dirty="0" err="1" smtClean="0"/>
              <a:t>menunggu</a:t>
            </a:r>
            <a:r>
              <a:rPr lang="en-US" dirty="0" smtClean="0"/>
              <a:t> </a:t>
            </a:r>
            <a:r>
              <a:rPr lang="en-US" dirty="0" err="1" smtClean="0"/>
              <a:t>keputusan</a:t>
            </a:r>
            <a:r>
              <a:rPr lang="en-US" dirty="0" smtClean="0"/>
              <a:t> </a:t>
            </a:r>
            <a:r>
              <a:rPr lang="en-US" dirty="0" err="1" smtClean="0"/>
              <a:t>prosiding</a:t>
            </a:r>
            <a:r>
              <a:rPr lang="en-US" dirty="0" smtClean="0"/>
              <a:t> </a:t>
            </a:r>
            <a:r>
              <a:rPr lang="en-US" dirty="0" err="1" smtClean="0"/>
              <a:t>sebuah</a:t>
            </a:r>
            <a:r>
              <a:rPr lang="en-US" dirty="0" smtClean="0"/>
              <a:t> </a:t>
            </a:r>
            <a:r>
              <a:rPr lang="en-US" dirty="0" err="1" smtClean="0"/>
              <a:t>Lembaga</a:t>
            </a:r>
            <a:r>
              <a:rPr lang="en-US" dirty="0" smtClean="0"/>
              <a:t> </a:t>
            </a:r>
            <a:r>
              <a:rPr lang="en-US" dirty="0" err="1" smtClean="0"/>
              <a:t>Siasatan</a:t>
            </a:r>
            <a:r>
              <a:rPr lang="en-US" dirty="0" smtClean="0"/>
              <a:t> yang </a:t>
            </a:r>
            <a:r>
              <a:rPr lang="en-US" dirty="0" err="1" smtClean="0"/>
              <a:t>dilantik</a:t>
            </a:r>
            <a:r>
              <a:rPr lang="en-US" dirty="0" smtClean="0"/>
              <a:t> </a:t>
            </a:r>
            <a:r>
              <a:rPr lang="en-US" dirty="0" err="1" smtClean="0"/>
              <a:t>oleh</a:t>
            </a:r>
            <a:r>
              <a:rPr lang="en-US" dirty="0" smtClean="0"/>
              <a:t> </a:t>
            </a:r>
            <a:r>
              <a:rPr lang="en-US" dirty="0" err="1" smtClean="0"/>
              <a:t>Menteri</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VIII </a:t>
            </a:r>
            <a:r>
              <a:rPr lang="en-US" dirty="0" err="1" smtClean="0"/>
              <a:t>dan</a:t>
            </a:r>
            <a:r>
              <a:rPr lang="en-US" dirty="0" smtClean="0"/>
              <a:t> </a:t>
            </a:r>
            <a:r>
              <a:rPr lang="en-US" dirty="0" err="1" smtClean="0"/>
              <a:t>tujuh</a:t>
            </a:r>
            <a:r>
              <a:rPr lang="en-US" dirty="0" smtClean="0"/>
              <a:t> </a:t>
            </a:r>
            <a:r>
              <a:rPr lang="en-US" dirty="0" err="1" smtClean="0"/>
              <a:t>hari</a:t>
            </a:r>
            <a:r>
              <a:rPr lang="en-US" dirty="0" smtClean="0"/>
              <a:t> </a:t>
            </a:r>
            <a:r>
              <a:rPr lang="en-US" dirty="0" err="1" smtClean="0"/>
              <a:t>selepas</a:t>
            </a:r>
            <a:r>
              <a:rPr lang="en-US" dirty="0" smtClean="0"/>
              <a:t> </a:t>
            </a:r>
            <a:r>
              <a:rPr lang="en-US" dirty="0" err="1" smtClean="0"/>
              <a:t>tamatnya</a:t>
            </a:r>
            <a:r>
              <a:rPr lang="en-US" dirty="0" smtClean="0"/>
              <a:t> </a:t>
            </a:r>
            <a:r>
              <a:rPr lang="en-US" dirty="0" err="1" smtClean="0"/>
              <a:t>prosiding</a:t>
            </a:r>
            <a:r>
              <a:rPr lang="en-US" dirty="0" smtClean="0"/>
              <a:t> </a:t>
            </a:r>
            <a:r>
              <a:rPr lang="en-US" dirty="0" err="1" smtClean="0"/>
              <a:t>tersebut</a:t>
            </a:r>
            <a:r>
              <a:rPr lang="en-US" dirty="0" smtClean="0"/>
              <a:t>; </a:t>
            </a:r>
          </a:p>
          <a:p>
            <a:pPr lvl="2"/>
            <a:r>
              <a:rPr lang="en-US" dirty="0" err="1" smtClean="0"/>
              <a:t>setelah</a:t>
            </a:r>
            <a:r>
              <a:rPr lang="en-US" dirty="0" smtClean="0"/>
              <a:t> </a:t>
            </a:r>
            <a:r>
              <a:rPr lang="en-US" dirty="0" err="1" smtClean="0"/>
              <a:t>sesuatu</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atau</a:t>
            </a:r>
            <a:r>
              <a:rPr lang="en-US" dirty="0" smtClean="0"/>
              <a:t> </a:t>
            </a:r>
            <a:r>
              <a:rPr lang="en-US" dirty="0" err="1" smtClean="0"/>
              <a:t>perkara</a:t>
            </a:r>
            <a:r>
              <a:rPr lang="en-US" dirty="0" smtClean="0"/>
              <a:t> </a:t>
            </a:r>
            <a:r>
              <a:rPr lang="en-US" dirty="0" err="1" smtClean="0"/>
              <a:t>dirujuk</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dan</a:t>
            </a:r>
            <a:r>
              <a:rPr lang="en-US" dirty="0" smtClean="0"/>
              <a:t> </a:t>
            </a:r>
            <a:r>
              <a:rPr lang="en-US" dirty="0" err="1" smtClean="0"/>
              <a:t>pihak</a:t>
            </a:r>
            <a:r>
              <a:rPr lang="en-US" dirty="0" smtClean="0"/>
              <a:t> yang </a:t>
            </a:r>
            <a:r>
              <a:rPr lang="en-US" dirty="0" err="1" smtClean="0"/>
              <a:t>berkenaan</a:t>
            </a:r>
            <a:r>
              <a:rPr lang="en-US" dirty="0" smtClean="0"/>
              <a:t> </a:t>
            </a:r>
            <a:r>
              <a:rPr lang="en-US" dirty="0" err="1" smtClean="0"/>
              <a:t>dengannya</a:t>
            </a:r>
            <a:r>
              <a:rPr lang="en-US" dirty="0" smtClean="0"/>
              <a:t> </a:t>
            </a:r>
            <a:r>
              <a:rPr lang="en-US" dirty="0" err="1" smtClean="0"/>
              <a:t>diberitahu</a:t>
            </a:r>
            <a:r>
              <a:rPr lang="en-US" dirty="0" smtClean="0"/>
              <a:t> </a:t>
            </a:r>
            <a:r>
              <a:rPr lang="en-US" dirty="0" err="1" smtClean="0"/>
              <a:t>mengenai</a:t>
            </a:r>
            <a:r>
              <a:rPr lang="en-US" dirty="0" smtClean="0"/>
              <a:t> </a:t>
            </a:r>
            <a:r>
              <a:rPr lang="en-US" dirty="0" err="1" smtClean="0"/>
              <a:t>rujukan</a:t>
            </a:r>
            <a:r>
              <a:rPr lang="en-US" dirty="0" smtClean="0"/>
              <a:t> </a:t>
            </a:r>
            <a:r>
              <a:rPr lang="en-US" dirty="0" err="1" smtClean="0"/>
              <a:t>tersebut</a:t>
            </a:r>
            <a:r>
              <a:rPr lang="en-US" dirty="0" smtClean="0"/>
              <a:t>; </a:t>
            </a:r>
          </a:p>
          <a:p>
            <a:pPr lvl="2"/>
            <a:r>
              <a:rPr lang="en-US" dirty="0" err="1" smtClean="0"/>
              <a:t>setelah</a:t>
            </a:r>
            <a:r>
              <a:rPr lang="en-US" dirty="0" smtClean="0"/>
              <a:t> Yang </a:t>
            </a:r>
            <a:r>
              <a:rPr lang="en-US" dirty="0" err="1" smtClean="0"/>
              <a:t>di-Pertuan</a:t>
            </a:r>
            <a:r>
              <a:rPr lang="en-US" dirty="0" smtClean="0"/>
              <a:t> </a:t>
            </a:r>
            <a:r>
              <a:rPr lang="en-US" dirty="0" err="1" smtClean="0"/>
              <a:t>Agong</a:t>
            </a:r>
            <a:r>
              <a:rPr lang="en-US" dirty="0" smtClean="0"/>
              <a:t> </a:t>
            </a:r>
            <a:r>
              <a:rPr lang="en-US" dirty="0" err="1" smtClean="0"/>
              <a:t>atau</a:t>
            </a:r>
            <a:r>
              <a:rPr lang="en-US" dirty="0" smtClean="0"/>
              <a:t> </a:t>
            </a:r>
            <a:r>
              <a:rPr lang="en-US" dirty="0" err="1" smtClean="0"/>
              <a:t>Pihak</a:t>
            </a:r>
            <a:r>
              <a:rPr lang="en-US" dirty="0" smtClean="0"/>
              <a:t> </a:t>
            </a:r>
            <a:r>
              <a:rPr lang="en-US" dirty="0" err="1" smtClean="0"/>
              <a:t>Berkuasa</a:t>
            </a:r>
            <a:r>
              <a:rPr lang="en-US" dirty="0" smtClean="0"/>
              <a:t> </a:t>
            </a:r>
            <a:r>
              <a:rPr lang="en-US" dirty="0" err="1" smtClean="0"/>
              <a:t>Negeri</a:t>
            </a:r>
            <a:r>
              <a:rPr lang="en-US" dirty="0" smtClean="0"/>
              <a:t>, </a:t>
            </a:r>
            <a:r>
              <a:rPr lang="en-US" dirty="0" err="1" smtClean="0"/>
              <a:t>dalam</a:t>
            </a:r>
            <a:r>
              <a:rPr lang="en-US" dirty="0" smtClean="0"/>
              <a:t> </a:t>
            </a:r>
            <a:r>
              <a:rPr lang="en-US" dirty="0" err="1" smtClean="0"/>
              <a:t>kes</a:t>
            </a:r>
            <a:r>
              <a:rPr lang="en-US" dirty="0" smtClean="0"/>
              <a:t> </a:t>
            </a:r>
            <a:r>
              <a:rPr lang="en-US" dirty="0" err="1" smtClean="0"/>
              <a:t>pertikaian</a:t>
            </a:r>
            <a:r>
              <a:rPr lang="en-US" dirty="0" smtClean="0"/>
              <a:t> </a:t>
            </a:r>
            <a:r>
              <a:rPr lang="en-US" dirty="0" err="1" smtClean="0"/>
              <a:t>perusahaan</a:t>
            </a:r>
            <a:r>
              <a:rPr lang="en-US" dirty="0" smtClean="0"/>
              <a:t> yang </a:t>
            </a:r>
            <a:r>
              <a:rPr lang="en-US" dirty="0" err="1" smtClean="0"/>
              <a:t>melibatkan</a:t>
            </a:r>
            <a:r>
              <a:rPr lang="en-US" dirty="0" smtClean="0"/>
              <a:t> </a:t>
            </a:r>
            <a:r>
              <a:rPr lang="en-US" dirty="0" err="1" smtClean="0"/>
              <a:t>mana-mana</a:t>
            </a:r>
            <a:r>
              <a:rPr lang="en-US" dirty="0" smtClean="0"/>
              <a:t> </a:t>
            </a:r>
            <a:r>
              <a:rPr lang="en-US" dirty="0" err="1" smtClean="0"/>
              <a:t>perkhidmatan</a:t>
            </a:r>
            <a:r>
              <a:rPr lang="en-US" dirty="0" smtClean="0"/>
              <a:t> </a:t>
            </a:r>
            <a:r>
              <a:rPr lang="en-US" dirty="0" err="1" smtClean="0"/>
              <a:t>Kerajaan</a:t>
            </a:r>
            <a:r>
              <a:rPr lang="en-US" dirty="0" smtClean="0"/>
              <a:t> </a:t>
            </a:r>
            <a:r>
              <a:rPr lang="en-US" dirty="0" err="1" smtClean="0"/>
              <a:t>atau</a:t>
            </a:r>
            <a:r>
              <a:rPr lang="en-US" dirty="0" smtClean="0"/>
              <a:t> </a:t>
            </a:r>
            <a:r>
              <a:rPr lang="en-US" dirty="0" err="1" smtClean="0"/>
              <a:t>Pihak</a:t>
            </a:r>
            <a:r>
              <a:rPr lang="en-US" dirty="0" smtClean="0"/>
              <a:t> </a:t>
            </a:r>
            <a:r>
              <a:rPr lang="en-US" dirty="0" err="1" smtClean="0"/>
              <a:t>Berkuasa</a:t>
            </a:r>
            <a:r>
              <a:rPr lang="en-US" dirty="0" smtClean="0"/>
              <a:t> </a:t>
            </a:r>
            <a:r>
              <a:rPr lang="en-US" dirty="0" err="1" smtClean="0"/>
              <a:t>Berkanun</a:t>
            </a:r>
            <a:r>
              <a:rPr lang="en-US" dirty="0" smtClean="0"/>
              <a:t>, </a:t>
            </a:r>
            <a:r>
              <a:rPr lang="en-US" dirty="0" err="1" smtClean="0"/>
              <a:t>tidak</a:t>
            </a:r>
            <a:r>
              <a:rPr lang="en-US" dirty="0" smtClean="0"/>
              <a:t> </a:t>
            </a:r>
            <a:r>
              <a:rPr lang="en-US" dirty="0" err="1" smtClean="0"/>
              <a:t>mengizinkan</a:t>
            </a:r>
            <a:r>
              <a:rPr lang="en-US" dirty="0" smtClean="0"/>
              <a:t> </a:t>
            </a:r>
            <a:r>
              <a:rPr lang="en-US" dirty="0" err="1" smtClean="0"/>
              <a:t>rujukan</a:t>
            </a:r>
            <a:r>
              <a:rPr lang="en-US" dirty="0" smtClean="0"/>
              <a:t> </a:t>
            </a:r>
            <a:r>
              <a:rPr lang="en-US" dirty="0" err="1" smtClean="0"/>
              <a:t>pertikaian</a:t>
            </a:r>
            <a:r>
              <a:rPr lang="en-US" dirty="0" smtClean="0"/>
              <a:t> </a:t>
            </a:r>
            <a:r>
              <a:rPr lang="en-US" dirty="0" err="1" smtClean="0"/>
              <a:t>itu</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dan</a:t>
            </a:r>
            <a:r>
              <a:rPr lang="en-US" dirty="0" smtClean="0"/>
              <a:t> </a:t>
            </a:r>
            <a:r>
              <a:rPr lang="en-US" dirty="0" err="1" smtClean="0"/>
              <a:t>pihak</a:t>
            </a:r>
            <a:r>
              <a:rPr lang="en-US" dirty="0" smtClean="0"/>
              <a:t> yang </a:t>
            </a:r>
            <a:r>
              <a:rPr lang="en-US" dirty="0" err="1" smtClean="0"/>
              <a:t>berkenaan</a:t>
            </a:r>
            <a:r>
              <a:rPr lang="en-US" dirty="0" smtClean="0"/>
              <a:t> </a:t>
            </a:r>
            <a:r>
              <a:rPr lang="en-US" dirty="0" err="1" smtClean="0"/>
              <a:t>dengannya</a:t>
            </a:r>
            <a:r>
              <a:rPr lang="en-US" dirty="0" smtClean="0"/>
              <a:t> </a:t>
            </a:r>
            <a:r>
              <a:rPr lang="en-US" dirty="0" err="1" smtClean="0"/>
              <a:t>telah</a:t>
            </a:r>
            <a:r>
              <a:rPr lang="en-US" dirty="0" smtClean="0"/>
              <a:t> </a:t>
            </a:r>
            <a:r>
              <a:rPr lang="en-US" dirty="0" err="1" smtClean="0"/>
              <a:t>diberitahu</a:t>
            </a:r>
            <a:r>
              <a:rPr lang="en-US" dirty="0" smtClean="0"/>
              <a:t> </a:t>
            </a:r>
            <a:r>
              <a:rPr lang="en-US" dirty="0" err="1" smtClean="0"/>
              <a:t>mengenainya</a:t>
            </a:r>
            <a:r>
              <a:rPr lang="en-US" dirty="0" smtClean="0"/>
              <a:t> </a:t>
            </a:r>
          </a:p>
        </p:txBody>
      </p:sp>
      <p:sp>
        <p:nvSpPr>
          <p:cNvPr id="4" name="TextBox 3"/>
          <p:cNvSpPr txBox="1"/>
          <p:nvPr/>
        </p:nvSpPr>
        <p:spPr>
          <a:xfrm>
            <a:off x="1066800" y="5934670"/>
            <a:ext cx="80772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838200"/>
            <a:ext cx="6934200" cy="5410200"/>
          </a:xfrm>
        </p:spPr>
        <p:txBody>
          <a:bodyPr>
            <a:normAutofit/>
          </a:bodyPr>
          <a:lstStyle/>
          <a:p>
            <a:pPr lvl="1"/>
            <a:r>
              <a:rPr lang="en-US" dirty="0" err="1" smtClean="0"/>
              <a:t>Bahagian</a:t>
            </a:r>
            <a:r>
              <a:rPr lang="en-US" dirty="0" smtClean="0"/>
              <a:t> </a:t>
            </a:r>
            <a:r>
              <a:rPr lang="en-US" dirty="0" err="1" smtClean="0"/>
              <a:t>ini</a:t>
            </a:r>
            <a:r>
              <a:rPr lang="en-US" dirty="0" smtClean="0"/>
              <a:t> </a:t>
            </a:r>
            <a:r>
              <a:rPr lang="en-US" dirty="0" err="1" smtClean="0"/>
              <a:t>juga</a:t>
            </a:r>
            <a:r>
              <a:rPr lang="en-US" dirty="0" smtClean="0"/>
              <a:t> </a:t>
            </a:r>
            <a:r>
              <a:rPr lang="en-US" dirty="0" err="1" smtClean="0"/>
              <a:t>mengenakan</a:t>
            </a:r>
            <a:r>
              <a:rPr lang="en-US" dirty="0" smtClean="0"/>
              <a:t> </a:t>
            </a:r>
            <a:r>
              <a:rPr lang="en-US" dirty="0" err="1" smtClean="0"/>
              <a:t>batasan</a:t>
            </a:r>
            <a:r>
              <a:rPr lang="en-US" dirty="0" smtClean="0"/>
              <a:t> </a:t>
            </a:r>
            <a:r>
              <a:rPr lang="en-US" dirty="0" err="1" smtClean="0"/>
              <a:t>tertentu</a:t>
            </a:r>
            <a:r>
              <a:rPr lang="en-US" dirty="0" smtClean="0"/>
              <a:t> </a:t>
            </a:r>
            <a:r>
              <a:rPr lang="en-US" dirty="0" err="1" smtClean="0"/>
              <a:t>ke</a:t>
            </a:r>
            <a:r>
              <a:rPr lang="en-US" dirty="0" smtClean="0"/>
              <a:t> </a:t>
            </a:r>
            <a:r>
              <a:rPr lang="en-US" dirty="0" err="1" smtClean="0"/>
              <a:t>atas</a:t>
            </a:r>
            <a:r>
              <a:rPr lang="en-US" dirty="0" smtClean="0"/>
              <a:t> </a:t>
            </a:r>
            <a:r>
              <a:rPr lang="en-US" dirty="0" err="1" smtClean="0"/>
              <a:t>mogok</a:t>
            </a:r>
            <a:r>
              <a:rPr lang="en-US" dirty="0" smtClean="0"/>
              <a:t> </a:t>
            </a:r>
            <a:r>
              <a:rPr lang="en-US" dirty="0" err="1" smtClean="0"/>
              <a:t>dan</a:t>
            </a:r>
            <a:r>
              <a:rPr lang="en-US" dirty="0" smtClean="0"/>
              <a:t> </a:t>
            </a:r>
            <a:r>
              <a:rPr lang="en-US" i="1" dirty="0" smtClean="0"/>
              <a:t>lock-out</a:t>
            </a:r>
            <a:r>
              <a:rPr lang="en-US" dirty="0" smtClean="0"/>
              <a:t> </a:t>
            </a:r>
            <a:r>
              <a:rPr lang="en-US" dirty="0" err="1" smtClean="0"/>
              <a:t>dalam</a:t>
            </a:r>
            <a:r>
              <a:rPr lang="en-US" dirty="0" smtClean="0"/>
              <a:t> ‘</a:t>
            </a:r>
            <a:r>
              <a:rPr lang="en-US" dirty="0" err="1" smtClean="0"/>
              <a:t>perkhidmatan</a:t>
            </a:r>
            <a:r>
              <a:rPr lang="en-US" dirty="0" smtClean="0"/>
              <a:t> </a:t>
            </a:r>
            <a:r>
              <a:rPr lang="en-US" dirty="0" err="1" smtClean="0"/>
              <a:t>perlu</a:t>
            </a:r>
            <a:r>
              <a:rPr lang="en-US" dirty="0" smtClean="0"/>
              <a:t>.</a:t>
            </a:r>
          </a:p>
          <a:p>
            <a:pPr lvl="1"/>
            <a:r>
              <a:rPr lang="en-US" dirty="0" smtClean="0"/>
              <a:t> </a:t>
            </a:r>
            <a:r>
              <a:rPr lang="en-US" dirty="0" err="1" smtClean="0"/>
              <a:t>Pekerja-pekerja</a:t>
            </a:r>
            <a:r>
              <a:rPr lang="en-US" dirty="0" smtClean="0"/>
              <a:t> </a:t>
            </a:r>
            <a:r>
              <a:rPr lang="en-US" dirty="0" err="1" smtClean="0"/>
              <a:t>dalam</a:t>
            </a:r>
            <a:r>
              <a:rPr lang="en-US" dirty="0" smtClean="0"/>
              <a:t> </a:t>
            </a:r>
            <a:r>
              <a:rPr lang="en-US" i="1" dirty="0" err="1" smtClean="0"/>
              <a:t>perkhidmatan</a:t>
            </a:r>
            <a:r>
              <a:rPr lang="en-US" i="1" dirty="0" smtClean="0"/>
              <a:t> </a:t>
            </a:r>
            <a:r>
              <a:rPr lang="en-US" i="1" dirty="0" err="1" smtClean="0"/>
              <a:t>perlu</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mogok</a:t>
            </a:r>
            <a:r>
              <a:rPr lang="en-US" dirty="0" smtClean="0"/>
              <a:t> </a:t>
            </a:r>
            <a:r>
              <a:rPr lang="en-US" dirty="0" err="1" smtClean="0"/>
              <a:t>dan</a:t>
            </a:r>
            <a:r>
              <a:rPr lang="en-US" dirty="0" smtClean="0"/>
              <a:t> </a:t>
            </a:r>
            <a:r>
              <a:rPr lang="en-US" dirty="0" err="1" smtClean="0"/>
              <a:t>majikan</a:t>
            </a:r>
            <a:r>
              <a:rPr lang="en-US" dirty="0" smtClean="0"/>
              <a:t> </a:t>
            </a:r>
            <a:r>
              <a:rPr lang="en-US" dirty="0" err="1" smtClean="0"/>
              <a:t>sedemikian</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mengistihar</a:t>
            </a:r>
            <a:r>
              <a:rPr lang="en-US" dirty="0" smtClean="0"/>
              <a:t> </a:t>
            </a:r>
            <a:r>
              <a:rPr lang="en-US" i="1" dirty="0" smtClean="0"/>
              <a:t>lock-out</a:t>
            </a:r>
            <a:r>
              <a:rPr lang="en-US" dirty="0" smtClean="0"/>
              <a:t> </a:t>
            </a:r>
            <a:r>
              <a:rPr lang="en-US" dirty="0" err="1" smtClean="0"/>
              <a:t>tanpa</a:t>
            </a:r>
            <a:r>
              <a:rPr lang="en-US" dirty="0" smtClean="0"/>
              <a:t> </a:t>
            </a:r>
            <a:r>
              <a:rPr lang="en-US" dirty="0" err="1" smtClean="0"/>
              <a:t>memberi</a:t>
            </a:r>
            <a:r>
              <a:rPr lang="en-US" dirty="0" smtClean="0"/>
              <a:t> </a:t>
            </a:r>
            <a:r>
              <a:rPr lang="en-US" dirty="0" err="1" smtClean="0"/>
              <a:t>notis</a:t>
            </a:r>
            <a:r>
              <a:rPr lang="en-US" dirty="0" smtClean="0"/>
              <a:t> </a:t>
            </a:r>
            <a:r>
              <a:rPr lang="en-US" dirty="0" err="1" smtClean="0"/>
              <a:t>dalam</a:t>
            </a:r>
            <a:r>
              <a:rPr lang="en-US" dirty="0" smtClean="0"/>
              <a:t> </a:t>
            </a:r>
            <a:r>
              <a:rPr lang="en-US" dirty="0" err="1" smtClean="0"/>
              <a:t>tempoh</a:t>
            </a:r>
            <a:r>
              <a:rPr lang="en-US" dirty="0" smtClean="0"/>
              <a:t> 42 </a:t>
            </a:r>
            <a:r>
              <a:rPr lang="en-US" dirty="0" err="1" smtClean="0"/>
              <a:t>hari</a:t>
            </a:r>
            <a:r>
              <a:rPr lang="en-US" dirty="0" smtClean="0"/>
              <a:t> </a:t>
            </a:r>
            <a:r>
              <a:rPr lang="en-US" dirty="0" err="1" smtClean="0"/>
              <a:t>kepada</a:t>
            </a:r>
            <a:r>
              <a:rPr lang="en-US" dirty="0" smtClean="0"/>
              <a:t> </a:t>
            </a:r>
            <a:r>
              <a:rPr lang="en-US" dirty="0" err="1" smtClean="0"/>
              <a:t>pihak</a:t>
            </a:r>
            <a:r>
              <a:rPr lang="en-US" dirty="0" smtClean="0"/>
              <a:t> yang </a:t>
            </a:r>
            <a:r>
              <a:rPr lang="en-US" dirty="0" err="1" smtClean="0"/>
              <a:t>satu</a:t>
            </a:r>
            <a:r>
              <a:rPr lang="en-US" dirty="0" smtClean="0"/>
              <a:t> </a:t>
            </a:r>
            <a:r>
              <a:rPr lang="en-US" dirty="0" err="1" smtClean="0"/>
              <a:t>lagi</a:t>
            </a:r>
            <a:r>
              <a:rPr lang="en-US" dirty="0" smtClean="0"/>
              <a:t> </a:t>
            </a:r>
            <a:r>
              <a:rPr lang="en-US" dirty="0" err="1" smtClean="0"/>
              <a:t>sebelum</a:t>
            </a:r>
            <a:r>
              <a:rPr lang="en-US" dirty="0" smtClean="0"/>
              <a:t> </a:t>
            </a:r>
            <a:r>
              <a:rPr lang="en-US" dirty="0" err="1" smtClean="0"/>
              <a:t>mengambil</a:t>
            </a:r>
            <a:r>
              <a:rPr lang="en-US" dirty="0" smtClean="0"/>
              <a:t> </a:t>
            </a:r>
            <a:r>
              <a:rPr lang="en-US" dirty="0" err="1" smtClean="0"/>
              <a:t>tindakan</a:t>
            </a:r>
            <a:r>
              <a:rPr lang="en-US" dirty="0" smtClean="0"/>
              <a:t> </a:t>
            </a:r>
            <a:r>
              <a:rPr lang="en-US" dirty="0" err="1" smtClean="0"/>
              <a:t>tersebut</a:t>
            </a:r>
            <a:r>
              <a:rPr lang="en-US" dirty="0" smtClean="0"/>
              <a:t>, </a:t>
            </a:r>
            <a:r>
              <a:rPr lang="en-US" dirty="0" err="1" smtClean="0"/>
              <a:t>dan</a:t>
            </a:r>
            <a:r>
              <a:rPr lang="en-US" dirty="0" smtClean="0"/>
              <a:t> </a:t>
            </a:r>
            <a:r>
              <a:rPr lang="en-US" dirty="0" err="1" smtClean="0"/>
              <a:t>dalam</a:t>
            </a:r>
            <a:r>
              <a:rPr lang="en-US" dirty="0" smtClean="0"/>
              <a:t> </a:t>
            </a:r>
            <a:r>
              <a:rPr lang="en-US" dirty="0" err="1" smtClean="0"/>
              <a:t>tempoh</a:t>
            </a:r>
            <a:r>
              <a:rPr lang="en-US" dirty="0" smtClean="0"/>
              <a:t> 21 </a:t>
            </a:r>
            <a:r>
              <a:rPr lang="en-US" dirty="0" err="1" smtClean="0"/>
              <a:t>hari</a:t>
            </a:r>
            <a:r>
              <a:rPr lang="en-US" dirty="0" smtClean="0"/>
              <a:t> </a:t>
            </a:r>
            <a:r>
              <a:rPr lang="en-US" dirty="0" err="1" smtClean="0"/>
              <a:t>dari</a:t>
            </a:r>
            <a:r>
              <a:rPr lang="en-US" dirty="0" smtClean="0"/>
              <a:t> </a:t>
            </a:r>
            <a:r>
              <a:rPr lang="en-US" dirty="0" err="1" smtClean="0"/>
              <a:t>pemberian</a:t>
            </a:r>
            <a:r>
              <a:rPr lang="en-US" dirty="0" smtClean="0"/>
              <a:t> </a:t>
            </a:r>
            <a:r>
              <a:rPr lang="en-US" dirty="0" err="1" smtClean="0"/>
              <a:t>notis</a:t>
            </a:r>
            <a:r>
              <a:rPr lang="en-US" dirty="0" smtClean="0"/>
              <a:t> </a:t>
            </a:r>
            <a:r>
              <a:rPr lang="en-US" dirty="0" err="1" smtClean="0"/>
              <a:t>atau</a:t>
            </a:r>
            <a:r>
              <a:rPr lang="en-US" dirty="0" smtClean="0"/>
              <a:t> </a:t>
            </a:r>
            <a:r>
              <a:rPr lang="en-US" dirty="0" err="1" smtClean="0"/>
              <a:t>sebelum</a:t>
            </a:r>
            <a:r>
              <a:rPr lang="en-US" dirty="0" smtClean="0"/>
              <a:t> </a:t>
            </a:r>
            <a:r>
              <a:rPr lang="en-US" dirty="0" err="1" smtClean="0"/>
              <a:t>luput</a:t>
            </a:r>
            <a:r>
              <a:rPr lang="en-US" dirty="0" smtClean="0"/>
              <a:t> </a:t>
            </a:r>
            <a:r>
              <a:rPr lang="en-US" dirty="0" err="1" smtClean="0"/>
              <a:t>tarikh</a:t>
            </a:r>
            <a:r>
              <a:rPr lang="en-US" dirty="0" smtClean="0"/>
              <a:t> yang </a:t>
            </a:r>
            <a:r>
              <a:rPr lang="en-US" dirty="0" err="1" smtClean="0"/>
              <a:t>dinyatakan</a:t>
            </a:r>
            <a:r>
              <a:rPr lang="en-US" dirty="0" smtClean="0"/>
              <a:t> </a:t>
            </a:r>
            <a:r>
              <a:rPr lang="en-US" dirty="0" err="1" smtClean="0"/>
              <a:t>dalam</a:t>
            </a:r>
            <a:r>
              <a:rPr lang="en-US" dirty="0" smtClean="0"/>
              <a:t> </a:t>
            </a:r>
            <a:r>
              <a:rPr lang="en-US" dirty="0" err="1" smtClean="0"/>
              <a:t>notis</a:t>
            </a:r>
            <a:r>
              <a:rPr lang="en-US" dirty="0" smtClean="0"/>
              <a:t> </a:t>
            </a:r>
            <a:r>
              <a:rPr lang="en-US" dirty="0" err="1" smtClean="0"/>
              <a:t>tersebut</a:t>
            </a:r>
            <a:r>
              <a:rPr lang="en-US" dirty="0" smtClean="0"/>
              <a:t>. </a:t>
            </a:r>
          </a:p>
          <a:p>
            <a:pPr lvl="1"/>
            <a:r>
              <a:rPr lang="en-US" dirty="0" err="1" smtClean="0"/>
              <a:t>Juga</a:t>
            </a:r>
            <a:r>
              <a:rPr lang="en-US" dirty="0" smtClean="0"/>
              <a:t> </a:t>
            </a:r>
            <a:r>
              <a:rPr lang="en-US" dirty="0" err="1" smtClean="0"/>
              <a:t>diwajibkan</a:t>
            </a:r>
            <a:r>
              <a:rPr lang="en-US" dirty="0" smtClean="0"/>
              <a:t> </a:t>
            </a:r>
            <a:r>
              <a:rPr lang="en-US" dirty="0" err="1" smtClean="0"/>
              <a:t>bagi</a:t>
            </a:r>
            <a:r>
              <a:rPr lang="en-US" dirty="0" smtClean="0"/>
              <a:t> </a:t>
            </a:r>
            <a:r>
              <a:rPr lang="en-US" dirty="0" err="1" smtClean="0"/>
              <a:t>majikan</a:t>
            </a:r>
            <a:r>
              <a:rPr lang="en-US" dirty="0" smtClean="0"/>
              <a:t> yang </a:t>
            </a:r>
            <a:r>
              <a:rPr lang="en-US" dirty="0" err="1" smtClean="0"/>
              <a:t>memberi</a:t>
            </a:r>
            <a:r>
              <a:rPr lang="en-US" dirty="0" smtClean="0"/>
              <a:t> </a:t>
            </a:r>
            <a:r>
              <a:rPr lang="en-US" dirty="0" err="1" smtClean="0"/>
              <a:t>atau</a:t>
            </a:r>
            <a:r>
              <a:rPr lang="en-US" dirty="0" smtClean="0"/>
              <a:t> </a:t>
            </a:r>
            <a:r>
              <a:rPr lang="en-US" dirty="0" err="1" smtClean="0"/>
              <a:t>menerima</a:t>
            </a:r>
            <a:r>
              <a:rPr lang="en-US" dirty="0" smtClean="0"/>
              <a:t> </a:t>
            </a:r>
            <a:r>
              <a:rPr lang="en-US" dirty="0" err="1" smtClean="0"/>
              <a:t>notis</a:t>
            </a:r>
            <a:r>
              <a:rPr lang="en-US" dirty="0" smtClean="0"/>
              <a:t> </a:t>
            </a:r>
            <a:r>
              <a:rPr lang="en-US" dirty="0" err="1" smtClean="0"/>
              <a:t>sedemikian</a:t>
            </a:r>
            <a:r>
              <a:rPr lang="en-US" dirty="0" smtClean="0"/>
              <a:t> </a:t>
            </a:r>
            <a:r>
              <a:rPr lang="en-US" dirty="0" err="1" smtClean="0"/>
              <a:t>untuk</a:t>
            </a:r>
            <a:r>
              <a:rPr lang="en-US" dirty="0" smtClean="0"/>
              <a:t> </a:t>
            </a:r>
            <a:r>
              <a:rPr lang="en-US" dirty="0" err="1" smtClean="0"/>
              <a:t>melaporkan</a:t>
            </a:r>
            <a:r>
              <a:rPr lang="en-US" dirty="0" smtClean="0"/>
              <a:t> </a:t>
            </a:r>
            <a:r>
              <a:rPr lang="en-US" dirty="0" err="1" smtClean="0"/>
              <a:t>butir-butir</a:t>
            </a:r>
            <a:r>
              <a:rPr lang="en-US" dirty="0" smtClean="0"/>
              <a:t> yang </a:t>
            </a:r>
            <a:r>
              <a:rPr lang="en-US" dirty="0" err="1" smtClean="0"/>
              <a:t>terdapat</a:t>
            </a:r>
            <a:r>
              <a:rPr lang="en-US" dirty="0" smtClean="0"/>
              <a:t> </a:t>
            </a:r>
            <a:r>
              <a:rPr lang="en-US" dirty="0" err="1" smtClean="0"/>
              <a:t>dalam</a:t>
            </a:r>
            <a:r>
              <a:rPr lang="en-US" dirty="0" smtClean="0"/>
              <a:t> </a:t>
            </a:r>
            <a:r>
              <a:rPr lang="en-US" dirty="0" err="1" smtClean="0"/>
              <a:t>notis</a:t>
            </a:r>
            <a:r>
              <a:rPr lang="en-US" dirty="0" smtClean="0"/>
              <a:t> </a:t>
            </a:r>
            <a:r>
              <a:rPr lang="en-US" dirty="0" err="1" smtClean="0"/>
              <a:t>tersebut</a:t>
            </a:r>
            <a:r>
              <a:rPr lang="en-US" dirty="0" smtClean="0"/>
              <a:t> </a:t>
            </a:r>
            <a:r>
              <a:rPr lang="en-US" dirty="0" err="1" smtClean="0"/>
              <a:t>kepada</a:t>
            </a:r>
            <a:r>
              <a:rPr lang="en-US" dirty="0" smtClean="0"/>
              <a:t> </a:t>
            </a:r>
            <a:r>
              <a:rPr lang="en-US" dirty="0" err="1" smtClean="0"/>
              <a:t>Ketua</a:t>
            </a:r>
            <a:r>
              <a:rPr lang="en-US" dirty="0" smtClean="0"/>
              <a:t> </a:t>
            </a:r>
            <a:r>
              <a:rPr lang="en-US" dirty="0" err="1" smtClean="0"/>
              <a:t>Pengarah</a:t>
            </a:r>
            <a:r>
              <a:rPr lang="en-US" dirty="0" smtClean="0"/>
              <a:t>.</a:t>
            </a:r>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543800" cy="914400"/>
          </a:xfrm>
        </p:spPr>
        <p:txBody>
          <a:bodyPr/>
          <a:lstStyle/>
          <a:p>
            <a:r>
              <a:rPr lang="en-US" dirty="0" smtClean="0"/>
              <a:t>Industrial Relations Act, 1967</a:t>
            </a:r>
            <a:endParaRPr lang="en-US" dirty="0"/>
          </a:p>
        </p:txBody>
      </p:sp>
      <p:sp>
        <p:nvSpPr>
          <p:cNvPr id="3" name="Content Placeholder 2"/>
          <p:cNvSpPr>
            <a:spLocks noGrp="1"/>
          </p:cNvSpPr>
          <p:nvPr>
            <p:ph idx="1"/>
          </p:nvPr>
        </p:nvSpPr>
        <p:spPr>
          <a:xfrm>
            <a:off x="1752600" y="838200"/>
            <a:ext cx="6934200" cy="5334000"/>
          </a:xfrm>
        </p:spPr>
        <p:txBody>
          <a:bodyPr>
            <a:normAutofit/>
          </a:bodyPr>
          <a:lstStyle/>
          <a:p>
            <a:pPr lvl="1"/>
            <a:r>
              <a:rPr lang="en-US" dirty="0" err="1" smtClean="0"/>
              <a:t>Seksyen</a:t>
            </a:r>
            <a:r>
              <a:rPr lang="en-US" dirty="0" smtClean="0"/>
              <a:t> 44 </a:t>
            </a:r>
            <a:r>
              <a:rPr lang="en-US" dirty="0" err="1" smtClean="0"/>
              <a:t>melarang</a:t>
            </a:r>
            <a:r>
              <a:rPr lang="en-US" dirty="0" smtClean="0"/>
              <a:t> </a:t>
            </a:r>
            <a:r>
              <a:rPr lang="en-US" dirty="0" err="1" smtClean="0"/>
              <a:t>mogok</a:t>
            </a:r>
            <a:r>
              <a:rPr lang="en-US" dirty="0" smtClean="0"/>
              <a:t> </a:t>
            </a:r>
            <a:r>
              <a:rPr lang="en-US" dirty="0" err="1" smtClean="0"/>
              <a:t>atau</a:t>
            </a:r>
            <a:r>
              <a:rPr lang="en-US" dirty="0" smtClean="0"/>
              <a:t> </a:t>
            </a:r>
            <a:r>
              <a:rPr lang="en-US" i="1" dirty="0" smtClean="0"/>
              <a:t>lock-out</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berikut</a:t>
            </a:r>
            <a:r>
              <a:rPr lang="en-US" dirty="0" smtClean="0"/>
              <a:t> :-</a:t>
            </a:r>
          </a:p>
          <a:p>
            <a:pPr lvl="2"/>
            <a:r>
              <a:rPr lang="en-US" dirty="0" err="1" smtClean="0"/>
              <a:t>semasa</a:t>
            </a:r>
            <a:r>
              <a:rPr lang="en-US" dirty="0" smtClean="0"/>
              <a:t> </a:t>
            </a:r>
            <a:r>
              <a:rPr lang="en-US" dirty="0" err="1" smtClean="0"/>
              <a:t>menunggu</a:t>
            </a:r>
            <a:r>
              <a:rPr lang="en-US" dirty="0" smtClean="0"/>
              <a:t> </a:t>
            </a:r>
            <a:r>
              <a:rPr lang="en-US" dirty="0" err="1" smtClean="0"/>
              <a:t>keputusan</a:t>
            </a:r>
            <a:r>
              <a:rPr lang="en-US" dirty="0" smtClean="0"/>
              <a:t> </a:t>
            </a:r>
            <a:r>
              <a:rPr lang="en-US" dirty="0" err="1" smtClean="0"/>
              <a:t>prosiding</a:t>
            </a:r>
            <a:r>
              <a:rPr lang="en-US" dirty="0" smtClean="0"/>
              <a:t> </a:t>
            </a:r>
            <a:r>
              <a:rPr lang="en-US" dirty="0" err="1" smtClean="0"/>
              <a:t>sebuah</a:t>
            </a:r>
            <a:r>
              <a:rPr lang="en-US" dirty="0" smtClean="0"/>
              <a:t> </a:t>
            </a:r>
            <a:r>
              <a:rPr lang="en-US" dirty="0" err="1" smtClean="0"/>
              <a:t>Lembaga</a:t>
            </a:r>
            <a:r>
              <a:rPr lang="en-US" dirty="0" smtClean="0"/>
              <a:t> </a:t>
            </a:r>
            <a:r>
              <a:rPr lang="en-US" dirty="0" err="1" smtClean="0"/>
              <a:t>Siasatan</a:t>
            </a:r>
            <a:r>
              <a:rPr lang="en-US" dirty="0" smtClean="0"/>
              <a:t> yang </a:t>
            </a:r>
            <a:r>
              <a:rPr lang="en-US" dirty="0" err="1" smtClean="0"/>
              <a:t>dilantik</a:t>
            </a:r>
            <a:r>
              <a:rPr lang="en-US" dirty="0" smtClean="0"/>
              <a:t> </a:t>
            </a:r>
            <a:r>
              <a:rPr lang="en-US" dirty="0" err="1" smtClean="0"/>
              <a:t>oleh</a:t>
            </a:r>
            <a:r>
              <a:rPr lang="en-US" dirty="0" smtClean="0"/>
              <a:t> </a:t>
            </a:r>
            <a:r>
              <a:rPr lang="en-US" dirty="0" err="1" smtClean="0"/>
              <a:t>Menteri</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VIII </a:t>
            </a:r>
            <a:r>
              <a:rPr lang="en-US" dirty="0" err="1" smtClean="0"/>
              <a:t>dan</a:t>
            </a:r>
            <a:r>
              <a:rPr lang="en-US" dirty="0" smtClean="0"/>
              <a:t> </a:t>
            </a:r>
            <a:r>
              <a:rPr lang="en-US" dirty="0" err="1" smtClean="0"/>
              <a:t>tujuh</a:t>
            </a:r>
            <a:r>
              <a:rPr lang="en-US" dirty="0" smtClean="0"/>
              <a:t> </a:t>
            </a:r>
            <a:r>
              <a:rPr lang="en-US" dirty="0" err="1" smtClean="0"/>
              <a:t>hari</a:t>
            </a:r>
            <a:r>
              <a:rPr lang="en-US" dirty="0" smtClean="0"/>
              <a:t> </a:t>
            </a:r>
            <a:r>
              <a:rPr lang="en-US" dirty="0" err="1" smtClean="0"/>
              <a:t>selepas</a:t>
            </a:r>
            <a:r>
              <a:rPr lang="en-US" dirty="0" smtClean="0"/>
              <a:t> </a:t>
            </a:r>
            <a:r>
              <a:rPr lang="en-US" dirty="0" err="1" smtClean="0"/>
              <a:t>tamatnya</a:t>
            </a:r>
            <a:r>
              <a:rPr lang="en-US" dirty="0" smtClean="0"/>
              <a:t> </a:t>
            </a:r>
            <a:r>
              <a:rPr lang="en-US" dirty="0" err="1" smtClean="0"/>
              <a:t>prosiding</a:t>
            </a:r>
            <a:r>
              <a:rPr lang="en-US" dirty="0" smtClean="0"/>
              <a:t> </a:t>
            </a:r>
            <a:r>
              <a:rPr lang="en-US" dirty="0" err="1" smtClean="0"/>
              <a:t>tersebut</a:t>
            </a:r>
            <a:r>
              <a:rPr lang="en-US" dirty="0" smtClean="0"/>
              <a:t>; </a:t>
            </a:r>
          </a:p>
          <a:p>
            <a:pPr lvl="2"/>
            <a:r>
              <a:rPr lang="en-US" dirty="0" err="1" smtClean="0"/>
              <a:t>setelah</a:t>
            </a:r>
            <a:r>
              <a:rPr lang="en-US" dirty="0" smtClean="0"/>
              <a:t> </a:t>
            </a:r>
            <a:r>
              <a:rPr lang="en-US" dirty="0" err="1" smtClean="0"/>
              <a:t>sesuatu</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atau</a:t>
            </a:r>
            <a:r>
              <a:rPr lang="en-US" dirty="0" smtClean="0"/>
              <a:t> </a:t>
            </a:r>
            <a:r>
              <a:rPr lang="en-US" dirty="0" err="1" smtClean="0"/>
              <a:t>perkara</a:t>
            </a:r>
            <a:r>
              <a:rPr lang="en-US" dirty="0" smtClean="0"/>
              <a:t> </a:t>
            </a:r>
            <a:r>
              <a:rPr lang="en-US" dirty="0" err="1" smtClean="0"/>
              <a:t>dirujuk</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dan</a:t>
            </a:r>
            <a:r>
              <a:rPr lang="en-US" dirty="0" smtClean="0"/>
              <a:t> </a:t>
            </a:r>
            <a:r>
              <a:rPr lang="en-US" dirty="0" err="1" smtClean="0"/>
              <a:t>pihak</a:t>
            </a:r>
            <a:r>
              <a:rPr lang="en-US" dirty="0" smtClean="0"/>
              <a:t> yang </a:t>
            </a:r>
            <a:r>
              <a:rPr lang="en-US" dirty="0" err="1" smtClean="0"/>
              <a:t>berkenaan</a:t>
            </a:r>
            <a:r>
              <a:rPr lang="en-US" dirty="0" smtClean="0"/>
              <a:t> </a:t>
            </a:r>
            <a:r>
              <a:rPr lang="en-US" dirty="0" err="1" smtClean="0"/>
              <a:t>dengannya</a:t>
            </a:r>
            <a:r>
              <a:rPr lang="en-US" dirty="0" smtClean="0"/>
              <a:t> </a:t>
            </a:r>
            <a:r>
              <a:rPr lang="en-US" dirty="0" err="1" smtClean="0"/>
              <a:t>diberitahu</a:t>
            </a:r>
            <a:r>
              <a:rPr lang="en-US" dirty="0" smtClean="0"/>
              <a:t> </a:t>
            </a:r>
            <a:r>
              <a:rPr lang="en-US" dirty="0" err="1" smtClean="0"/>
              <a:t>mengenai</a:t>
            </a:r>
            <a:r>
              <a:rPr lang="en-US" dirty="0" smtClean="0"/>
              <a:t> </a:t>
            </a:r>
            <a:r>
              <a:rPr lang="en-US" dirty="0" err="1" smtClean="0"/>
              <a:t>rujukan</a:t>
            </a:r>
            <a:r>
              <a:rPr lang="en-US" dirty="0" smtClean="0"/>
              <a:t> </a:t>
            </a:r>
            <a:r>
              <a:rPr lang="en-US" dirty="0" err="1" smtClean="0"/>
              <a:t>tersebut</a:t>
            </a:r>
            <a:r>
              <a:rPr lang="en-US" dirty="0" smtClean="0"/>
              <a:t>; </a:t>
            </a:r>
          </a:p>
          <a:p>
            <a:pPr lvl="2"/>
            <a:r>
              <a:rPr lang="en-US" dirty="0" err="1" smtClean="0"/>
              <a:t>setelah</a:t>
            </a:r>
            <a:r>
              <a:rPr lang="en-US" dirty="0" smtClean="0"/>
              <a:t> Yang </a:t>
            </a:r>
            <a:r>
              <a:rPr lang="en-US" dirty="0" err="1" smtClean="0"/>
              <a:t>di-Pertuan</a:t>
            </a:r>
            <a:r>
              <a:rPr lang="en-US" dirty="0" smtClean="0"/>
              <a:t> </a:t>
            </a:r>
            <a:r>
              <a:rPr lang="en-US" dirty="0" err="1" smtClean="0"/>
              <a:t>Agong</a:t>
            </a:r>
            <a:r>
              <a:rPr lang="en-US" dirty="0" smtClean="0"/>
              <a:t> </a:t>
            </a:r>
            <a:r>
              <a:rPr lang="en-US" dirty="0" err="1" smtClean="0"/>
              <a:t>atau</a:t>
            </a:r>
            <a:r>
              <a:rPr lang="en-US" dirty="0" smtClean="0"/>
              <a:t> </a:t>
            </a:r>
            <a:r>
              <a:rPr lang="en-US" dirty="0" err="1" smtClean="0"/>
              <a:t>Pihak</a:t>
            </a:r>
            <a:r>
              <a:rPr lang="en-US" dirty="0" smtClean="0"/>
              <a:t> </a:t>
            </a:r>
            <a:r>
              <a:rPr lang="en-US" dirty="0" err="1" smtClean="0"/>
              <a:t>Berkuasa</a:t>
            </a:r>
            <a:r>
              <a:rPr lang="en-US" dirty="0" smtClean="0"/>
              <a:t> </a:t>
            </a:r>
            <a:r>
              <a:rPr lang="en-US" dirty="0" err="1" smtClean="0"/>
              <a:t>Negeri</a:t>
            </a:r>
            <a:r>
              <a:rPr lang="en-US" dirty="0" smtClean="0"/>
              <a:t>, </a:t>
            </a:r>
            <a:r>
              <a:rPr lang="en-US" dirty="0" err="1" smtClean="0"/>
              <a:t>dalam</a:t>
            </a:r>
            <a:r>
              <a:rPr lang="en-US" dirty="0" smtClean="0"/>
              <a:t> </a:t>
            </a:r>
            <a:r>
              <a:rPr lang="en-US" dirty="0" err="1" smtClean="0"/>
              <a:t>kes</a:t>
            </a:r>
            <a:r>
              <a:rPr lang="en-US" dirty="0" smtClean="0"/>
              <a:t> </a:t>
            </a:r>
            <a:r>
              <a:rPr lang="en-US" dirty="0" err="1" smtClean="0"/>
              <a:t>pertikaian</a:t>
            </a:r>
            <a:r>
              <a:rPr lang="en-US" dirty="0" smtClean="0"/>
              <a:t> </a:t>
            </a:r>
            <a:r>
              <a:rPr lang="en-US" dirty="0" err="1" smtClean="0"/>
              <a:t>perusahaan</a:t>
            </a:r>
            <a:r>
              <a:rPr lang="en-US" dirty="0" smtClean="0"/>
              <a:t> yang </a:t>
            </a:r>
            <a:r>
              <a:rPr lang="en-US" dirty="0" err="1" smtClean="0"/>
              <a:t>melibatkan</a:t>
            </a:r>
            <a:r>
              <a:rPr lang="en-US" dirty="0" smtClean="0"/>
              <a:t> </a:t>
            </a:r>
            <a:r>
              <a:rPr lang="en-US" dirty="0" err="1" smtClean="0"/>
              <a:t>mana-mana</a:t>
            </a:r>
            <a:r>
              <a:rPr lang="en-US" dirty="0" smtClean="0"/>
              <a:t> </a:t>
            </a:r>
            <a:r>
              <a:rPr lang="en-US" dirty="0" err="1" smtClean="0"/>
              <a:t>perkhidmatan</a:t>
            </a:r>
            <a:r>
              <a:rPr lang="en-US" dirty="0" smtClean="0"/>
              <a:t> </a:t>
            </a:r>
            <a:r>
              <a:rPr lang="en-US" dirty="0" err="1" smtClean="0"/>
              <a:t>Kerajaan</a:t>
            </a:r>
            <a:r>
              <a:rPr lang="en-US" dirty="0" smtClean="0"/>
              <a:t> </a:t>
            </a:r>
            <a:r>
              <a:rPr lang="en-US" dirty="0" err="1" smtClean="0"/>
              <a:t>atau</a:t>
            </a:r>
            <a:r>
              <a:rPr lang="en-US" dirty="0" smtClean="0"/>
              <a:t> </a:t>
            </a:r>
            <a:r>
              <a:rPr lang="en-US" dirty="0" err="1" smtClean="0"/>
              <a:t>Pihak</a:t>
            </a:r>
            <a:r>
              <a:rPr lang="en-US" dirty="0" smtClean="0"/>
              <a:t> </a:t>
            </a:r>
            <a:r>
              <a:rPr lang="en-US" dirty="0" err="1" smtClean="0"/>
              <a:t>Berkuasa</a:t>
            </a:r>
            <a:r>
              <a:rPr lang="en-US" dirty="0" smtClean="0"/>
              <a:t> </a:t>
            </a:r>
            <a:r>
              <a:rPr lang="en-US" dirty="0" err="1" smtClean="0"/>
              <a:t>Berkanun</a:t>
            </a:r>
            <a:r>
              <a:rPr lang="en-US" dirty="0" smtClean="0"/>
              <a:t>, </a:t>
            </a:r>
            <a:r>
              <a:rPr lang="en-US" dirty="0" err="1" smtClean="0"/>
              <a:t>tidak</a:t>
            </a:r>
            <a:r>
              <a:rPr lang="en-US" dirty="0" smtClean="0"/>
              <a:t> </a:t>
            </a:r>
            <a:r>
              <a:rPr lang="en-US" dirty="0" err="1" smtClean="0"/>
              <a:t>mengizinkan</a:t>
            </a:r>
            <a:r>
              <a:rPr lang="en-US" dirty="0" smtClean="0"/>
              <a:t> </a:t>
            </a:r>
            <a:r>
              <a:rPr lang="en-US" dirty="0" err="1" smtClean="0"/>
              <a:t>rujukan</a:t>
            </a:r>
            <a:r>
              <a:rPr lang="en-US" dirty="0" smtClean="0"/>
              <a:t> </a:t>
            </a:r>
            <a:r>
              <a:rPr lang="en-US" dirty="0" err="1" smtClean="0"/>
              <a:t>pertikaian</a:t>
            </a:r>
            <a:r>
              <a:rPr lang="en-US" dirty="0" smtClean="0"/>
              <a:t> </a:t>
            </a:r>
            <a:r>
              <a:rPr lang="en-US" dirty="0" err="1" smtClean="0"/>
              <a:t>itu</a:t>
            </a:r>
            <a:r>
              <a:rPr lang="en-US" dirty="0" smtClean="0"/>
              <a:t> </a:t>
            </a:r>
            <a:r>
              <a:rPr lang="en-US" dirty="0" err="1" smtClean="0"/>
              <a:t>ke</a:t>
            </a:r>
            <a:r>
              <a:rPr lang="en-US" dirty="0" smtClean="0"/>
              <a:t> </a:t>
            </a:r>
            <a:r>
              <a:rPr lang="en-US" dirty="0" err="1" smtClean="0"/>
              <a:t>Mahkamah</a:t>
            </a:r>
            <a:r>
              <a:rPr lang="en-US" dirty="0" smtClean="0"/>
              <a:t> Perusahaan </a:t>
            </a:r>
            <a:r>
              <a:rPr lang="en-US" dirty="0" err="1" smtClean="0"/>
              <a:t>dan</a:t>
            </a:r>
            <a:r>
              <a:rPr lang="en-US" dirty="0" smtClean="0"/>
              <a:t> </a:t>
            </a:r>
            <a:r>
              <a:rPr lang="en-US" dirty="0" err="1" smtClean="0"/>
              <a:t>pihak</a:t>
            </a:r>
            <a:r>
              <a:rPr lang="en-US" dirty="0" smtClean="0"/>
              <a:t> yang </a:t>
            </a:r>
            <a:r>
              <a:rPr lang="en-US" dirty="0" err="1" smtClean="0"/>
              <a:t>berkenaan</a:t>
            </a:r>
            <a:r>
              <a:rPr lang="en-US" dirty="0" smtClean="0"/>
              <a:t> </a:t>
            </a:r>
            <a:r>
              <a:rPr lang="en-US" dirty="0" err="1" smtClean="0"/>
              <a:t>dengannya</a:t>
            </a:r>
            <a:r>
              <a:rPr lang="en-US" dirty="0" smtClean="0"/>
              <a:t> </a:t>
            </a:r>
            <a:r>
              <a:rPr lang="en-US" dirty="0" err="1" smtClean="0"/>
              <a:t>telah</a:t>
            </a:r>
            <a:r>
              <a:rPr lang="en-US" dirty="0" smtClean="0"/>
              <a:t> </a:t>
            </a:r>
            <a:r>
              <a:rPr lang="en-US" dirty="0" err="1" smtClean="0"/>
              <a:t>diberitahu</a:t>
            </a:r>
            <a:r>
              <a:rPr lang="en-US" dirty="0" smtClean="0"/>
              <a:t> </a:t>
            </a:r>
            <a:r>
              <a:rPr lang="en-US" dirty="0" err="1" smtClean="0"/>
              <a:t>mengenainya</a:t>
            </a:r>
            <a:r>
              <a:rPr lang="en-US" dirty="0" smtClean="0"/>
              <a:t>.</a:t>
            </a:r>
          </a:p>
        </p:txBody>
      </p:sp>
      <p:sp>
        <p:nvSpPr>
          <p:cNvPr id="4" name="TextBox 3"/>
          <p:cNvSpPr txBox="1"/>
          <p:nvPr/>
        </p:nvSpPr>
        <p:spPr>
          <a:xfrm>
            <a:off x="1066800" y="5934670"/>
            <a:ext cx="78486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1524000"/>
            <a:ext cx="6934200" cy="4648200"/>
          </a:xfrm>
        </p:spPr>
        <p:txBody>
          <a:bodyPr>
            <a:normAutofit/>
          </a:bodyPr>
          <a:lstStyle/>
          <a:p>
            <a:pPr lvl="2"/>
            <a:r>
              <a:rPr lang="en-US" dirty="0" err="1" smtClean="0"/>
              <a:t>terhadap</a:t>
            </a:r>
            <a:r>
              <a:rPr lang="en-US" dirty="0" smtClean="0"/>
              <a:t> </a:t>
            </a:r>
            <a:r>
              <a:rPr lang="en-US" dirty="0" err="1" smtClean="0"/>
              <a:t>apa-apa</a:t>
            </a:r>
            <a:r>
              <a:rPr lang="en-US" dirty="0" smtClean="0"/>
              <a:t> </a:t>
            </a:r>
            <a:r>
              <a:rPr lang="en-US" dirty="0" err="1" smtClean="0"/>
              <a:t>perkara</a:t>
            </a:r>
            <a:r>
              <a:rPr lang="en-US" dirty="0" smtClean="0"/>
              <a:t> yang </a:t>
            </a:r>
            <a:r>
              <a:rPr lang="en-US" dirty="0" err="1" smtClean="0"/>
              <a:t>diliputi</a:t>
            </a:r>
            <a:r>
              <a:rPr lang="en-US" dirty="0" smtClean="0"/>
              <a:t> </a:t>
            </a:r>
            <a:r>
              <a:rPr lang="en-US" dirty="0" err="1" smtClean="0"/>
              <a:t>oleh</a:t>
            </a:r>
            <a:r>
              <a:rPr lang="en-US" dirty="0" smtClean="0"/>
              <a:t> </a:t>
            </a:r>
            <a:r>
              <a:rPr lang="en-US" dirty="0" err="1" smtClean="0"/>
              <a:t>sebuah</a:t>
            </a:r>
            <a:r>
              <a:rPr lang="en-US" dirty="0" smtClean="0"/>
              <a:t> </a:t>
            </a:r>
            <a:r>
              <a:rPr lang="en-US" dirty="0" err="1" smtClean="0"/>
              <a:t>perjanjian</a:t>
            </a:r>
            <a:r>
              <a:rPr lang="en-US" dirty="0" smtClean="0"/>
              <a:t> </a:t>
            </a:r>
            <a:r>
              <a:rPr lang="en-US" dirty="0" err="1" smtClean="0"/>
              <a:t>kolektif</a:t>
            </a:r>
            <a:r>
              <a:rPr lang="en-US" dirty="0" smtClean="0"/>
              <a:t> yang </a:t>
            </a:r>
            <a:r>
              <a:rPr lang="en-US" dirty="0" err="1" smtClean="0"/>
              <a:t>telah</a:t>
            </a:r>
            <a:r>
              <a:rPr lang="en-US" dirty="0" smtClean="0"/>
              <a:t> </a:t>
            </a:r>
            <a:r>
              <a:rPr lang="en-US" dirty="0" err="1" smtClean="0"/>
              <a:t>diiktiraf</a:t>
            </a:r>
            <a:r>
              <a:rPr lang="en-US" dirty="0" smtClean="0"/>
              <a:t> </a:t>
            </a:r>
            <a:r>
              <a:rPr lang="en-US" dirty="0" err="1" smtClean="0"/>
              <a:t>oleh</a:t>
            </a:r>
            <a:r>
              <a:rPr lang="en-US" dirty="0" smtClean="0"/>
              <a:t> </a:t>
            </a:r>
            <a:r>
              <a:rPr lang="en-US" dirty="0" err="1" smtClean="0"/>
              <a:t>Mahkamah</a:t>
            </a:r>
            <a:r>
              <a:rPr lang="en-US" dirty="0" smtClean="0"/>
              <a:t> Perusahaan </a:t>
            </a:r>
            <a:r>
              <a:rPr lang="en-US" dirty="0" err="1" smtClean="0"/>
              <a:t>atau</a:t>
            </a:r>
            <a:r>
              <a:rPr lang="en-US" dirty="0" smtClean="0"/>
              <a:t> </a:t>
            </a:r>
            <a:r>
              <a:rPr lang="en-US" dirty="0" err="1" smtClean="0"/>
              <a:t>diliputi</a:t>
            </a:r>
            <a:r>
              <a:rPr lang="en-US" dirty="0" smtClean="0"/>
              <a:t> </a:t>
            </a:r>
            <a:r>
              <a:rPr lang="en-US" dirty="0" err="1" smtClean="0"/>
              <a:t>oleh</a:t>
            </a:r>
            <a:r>
              <a:rPr lang="en-US" dirty="0" smtClean="0"/>
              <a:t> </a:t>
            </a:r>
            <a:r>
              <a:rPr lang="en-US" dirty="0" err="1" smtClean="0"/>
              <a:t>sesuatu</a:t>
            </a:r>
            <a:r>
              <a:rPr lang="en-US" dirty="0" smtClean="0"/>
              <a:t> award; </a:t>
            </a:r>
            <a:r>
              <a:rPr lang="en-US" dirty="0" err="1" smtClean="0"/>
              <a:t>dan</a:t>
            </a:r>
            <a:r>
              <a:rPr lang="en-US" dirty="0" smtClean="0"/>
              <a:t> </a:t>
            </a:r>
          </a:p>
          <a:p>
            <a:pPr lvl="2"/>
            <a:r>
              <a:rPr lang="en-US" dirty="0" err="1" smtClean="0"/>
              <a:t>terhadap</a:t>
            </a:r>
            <a:r>
              <a:rPr lang="en-US" dirty="0" smtClean="0"/>
              <a:t> </a:t>
            </a:r>
            <a:r>
              <a:rPr lang="en-US" dirty="0" err="1" smtClean="0"/>
              <a:t>mana-mana</a:t>
            </a:r>
            <a:r>
              <a:rPr lang="en-US" dirty="0" smtClean="0"/>
              <a:t> </a:t>
            </a:r>
            <a:r>
              <a:rPr lang="en-US" dirty="0" err="1" smtClean="0"/>
              <a:t>perkara</a:t>
            </a:r>
            <a:r>
              <a:rPr lang="en-US" dirty="0" smtClean="0"/>
              <a:t> yang </a:t>
            </a:r>
            <a:r>
              <a:rPr lang="en-US" dirty="0" err="1" smtClean="0"/>
              <a:t>diliputi</a:t>
            </a:r>
            <a:r>
              <a:rPr lang="en-US" dirty="0" smtClean="0"/>
              <a:t> </a:t>
            </a:r>
            <a:r>
              <a:rPr lang="en-US" dirty="0" err="1" smtClean="0"/>
              <a:t>di</a:t>
            </a:r>
            <a:r>
              <a:rPr lang="en-US" dirty="0" smtClean="0"/>
              <a:t> </a:t>
            </a:r>
            <a:r>
              <a:rPr lang="en-US" dirty="0" err="1" smtClean="0"/>
              <a:t>bawah</a:t>
            </a:r>
            <a:r>
              <a:rPr lang="en-US" dirty="0" smtClean="0"/>
              <a:t> </a:t>
            </a:r>
            <a:r>
              <a:rPr lang="en-US" dirty="0" err="1" smtClean="0"/>
              <a:t>seksyen</a:t>
            </a:r>
            <a:r>
              <a:rPr lang="en-US" dirty="0" smtClean="0"/>
              <a:t> 13(3) </a:t>
            </a:r>
            <a:r>
              <a:rPr lang="en-US" dirty="0" err="1" smtClean="0"/>
              <a:t>dan</a:t>
            </a:r>
            <a:r>
              <a:rPr lang="en-US" dirty="0" smtClean="0"/>
              <a:t> </a:t>
            </a:r>
            <a:r>
              <a:rPr lang="en-US" dirty="0" err="1" smtClean="0"/>
              <a:t>disenaraikan</a:t>
            </a:r>
            <a:r>
              <a:rPr lang="en-US" dirty="0" smtClean="0"/>
              <a:t> </a:t>
            </a:r>
            <a:r>
              <a:rPr lang="en-US" dirty="0" err="1" smtClean="0"/>
              <a:t>sebagai</a:t>
            </a:r>
            <a:r>
              <a:rPr lang="en-US" dirty="0" smtClean="0"/>
              <a:t> </a:t>
            </a:r>
            <a:r>
              <a:rPr lang="en-US" dirty="0" err="1" smtClean="0"/>
              <a:t>prerogatif</a:t>
            </a:r>
            <a:r>
              <a:rPr lang="en-US" dirty="0" smtClean="0"/>
              <a:t> </a:t>
            </a:r>
            <a:r>
              <a:rPr lang="en-US" dirty="0" err="1" smtClean="0"/>
              <a:t>pengurusan</a:t>
            </a:r>
            <a:r>
              <a:rPr lang="en-US" dirty="0" smtClean="0"/>
              <a:t>. </a:t>
            </a:r>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828800" y="1524000"/>
            <a:ext cx="6858000" cy="4648200"/>
          </a:xfrm>
        </p:spPr>
        <p:txBody>
          <a:bodyPr>
            <a:normAutofit/>
          </a:bodyPr>
          <a:lstStyle/>
          <a:p>
            <a:pPr lvl="2"/>
            <a:r>
              <a:rPr lang="en-US" dirty="0" err="1" smtClean="0"/>
              <a:t>Mogok</a:t>
            </a:r>
            <a:r>
              <a:rPr lang="en-US" dirty="0" smtClean="0"/>
              <a:t> </a:t>
            </a:r>
            <a:r>
              <a:rPr lang="en-US" dirty="0" err="1" smtClean="0"/>
              <a:t>atau</a:t>
            </a:r>
            <a:r>
              <a:rPr lang="en-US" dirty="0" smtClean="0"/>
              <a:t> </a:t>
            </a:r>
            <a:r>
              <a:rPr lang="en-US" i="1" dirty="0" smtClean="0"/>
              <a:t>lock-out</a:t>
            </a:r>
            <a:r>
              <a:rPr lang="en-US" dirty="0" smtClean="0"/>
              <a:t> yang </a:t>
            </a:r>
            <a:r>
              <a:rPr lang="en-US" dirty="0" err="1" smtClean="0"/>
              <a:t>diistiharkan</a:t>
            </a:r>
            <a:r>
              <a:rPr lang="en-US" dirty="0" smtClean="0"/>
              <a:t> </a:t>
            </a:r>
            <a:r>
              <a:rPr lang="en-US" dirty="0" err="1" smtClean="0"/>
              <a:t>bertentangan</a:t>
            </a:r>
            <a:r>
              <a:rPr lang="en-US" dirty="0" smtClean="0"/>
              <a:t> </a:t>
            </a:r>
            <a:r>
              <a:rPr lang="en-US" dirty="0" err="1" smtClean="0"/>
              <a:t>dengan</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atau</a:t>
            </a:r>
            <a:r>
              <a:rPr lang="en-US" dirty="0" smtClean="0"/>
              <a:t> </a:t>
            </a:r>
            <a:r>
              <a:rPr lang="en-US" dirty="0" err="1" smtClean="0"/>
              <a:t>mana-mana</a:t>
            </a:r>
            <a:r>
              <a:rPr lang="en-US" dirty="0" smtClean="0"/>
              <a:t> </a:t>
            </a:r>
            <a:r>
              <a:rPr lang="en-US" dirty="0" err="1" smtClean="0"/>
              <a:t>undang-undang</a:t>
            </a:r>
            <a:r>
              <a:rPr lang="en-US" dirty="0" smtClean="0"/>
              <a:t> </a:t>
            </a:r>
            <a:r>
              <a:rPr lang="en-US" dirty="0" err="1" smtClean="0"/>
              <a:t>bertulis</a:t>
            </a:r>
            <a:r>
              <a:rPr lang="en-US" dirty="0" smtClean="0"/>
              <a:t> lain, </a:t>
            </a:r>
            <a:r>
              <a:rPr lang="en-US" dirty="0" err="1" smtClean="0"/>
              <a:t>atau</a:t>
            </a:r>
            <a:r>
              <a:rPr lang="en-US" dirty="0" smtClean="0"/>
              <a:t> </a:t>
            </a:r>
            <a:r>
              <a:rPr lang="en-US" dirty="0" err="1" smtClean="0"/>
              <a:t>ia</a:t>
            </a:r>
            <a:r>
              <a:rPr lang="en-US" dirty="0" smtClean="0"/>
              <a:t> </a:t>
            </a:r>
            <a:r>
              <a:rPr lang="en-US" dirty="0" err="1" smtClean="0"/>
              <a:t>mempunyai</a:t>
            </a:r>
            <a:r>
              <a:rPr lang="en-US" dirty="0" smtClean="0"/>
              <a:t> </a:t>
            </a:r>
            <a:r>
              <a:rPr lang="en-US" dirty="0" err="1" smtClean="0"/>
              <a:t>sebarang</a:t>
            </a:r>
            <a:r>
              <a:rPr lang="en-US" dirty="0" smtClean="0"/>
              <a:t> </a:t>
            </a:r>
            <a:r>
              <a:rPr lang="en-US" dirty="0" err="1" smtClean="0"/>
              <a:t>objek</a:t>
            </a:r>
            <a:r>
              <a:rPr lang="en-US" dirty="0" smtClean="0"/>
              <a:t> </a:t>
            </a:r>
            <a:r>
              <a:rPr lang="en-US" dirty="0" err="1" smtClean="0"/>
              <a:t>selain</a:t>
            </a:r>
            <a:r>
              <a:rPr lang="en-US" dirty="0" smtClean="0"/>
              <a:t> </a:t>
            </a:r>
            <a:r>
              <a:rPr lang="en-US" dirty="0" err="1" smtClean="0"/>
              <a:t>dari</a:t>
            </a:r>
            <a:r>
              <a:rPr lang="en-US" dirty="0" smtClean="0"/>
              <a:t> </a:t>
            </a:r>
            <a:r>
              <a:rPr lang="en-US" dirty="0" err="1" smtClean="0"/>
              <a:t>meneruskan</a:t>
            </a:r>
            <a:r>
              <a:rPr lang="en-US" dirty="0" smtClean="0"/>
              <a:t> </a:t>
            </a:r>
            <a:r>
              <a:rPr lang="en-US" dirty="0" err="1" smtClean="0"/>
              <a:t>pertikaian</a:t>
            </a:r>
            <a:r>
              <a:rPr lang="en-US" dirty="0" smtClean="0"/>
              <a:t> </a:t>
            </a:r>
            <a:r>
              <a:rPr lang="en-US" dirty="0" err="1" smtClean="0"/>
              <a:t>perusahaan</a:t>
            </a:r>
            <a:r>
              <a:rPr lang="en-US" dirty="0" smtClean="0"/>
              <a:t> </a:t>
            </a:r>
            <a:r>
              <a:rPr lang="en-US" dirty="0" err="1" smtClean="0"/>
              <a:t>antara</a:t>
            </a:r>
            <a:r>
              <a:rPr lang="en-US" dirty="0" smtClean="0"/>
              <a:t> </a:t>
            </a:r>
            <a:r>
              <a:rPr lang="en-US" dirty="0" err="1" smtClean="0"/>
              <a:t>pekerja</a:t>
            </a:r>
            <a:r>
              <a:rPr lang="en-US" dirty="0" smtClean="0"/>
              <a:t> </a:t>
            </a:r>
            <a:r>
              <a:rPr lang="en-US" dirty="0" err="1" smtClean="0"/>
              <a:t>dan</a:t>
            </a:r>
            <a:r>
              <a:rPr lang="en-US" dirty="0" smtClean="0"/>
              <a:t> </a:t>
            </a:r>
            <a:r>
              <a:rPr lang="en-US" dirty="0" err="1" smtClean="0"/>
              <a:t>majikan</a:t>
            </a:r>
            <a:r>
              <a:rPr lang="en-US" dirty="0" smtClean="0"/>
              <a:t> </a:t>
            </a:r>
            <a:r>
              <a:rPr lang="en-US" dirty="0" err="1" smtClean="0"/>
              <a:t>berkenaan</a:t>
            </a:r>
            <a:r>
              <a:rPr lang="en-US" dirty="0" smtClean="0"/>
              <a:t>, </a:t>
            </a:r>
            <a:r>
              <a:rPr lang="en-US" dirty="0" err="1" smtClean="0"/>
              <a:t>adalah</a:t>
            </a:r>
            <a:r>
              <a:rPr lang="en-US" dirty="0" smtClean="0"/>
              <a:t> </a:t>
            </a:r>
            <a:r>
              <a:rPr lang="en-US" dirty="0" err="1" smtClean="0"/>
              <a:t>haram</a:t>
            </a:r>
            <a:r>
              <a:rPr lang="en-US" dirty="0" smtClean="0"/>
              <a:t>. </a:t>
            </a:r>
          </a:p>
          <a:p>
            <a:pPr lvl="2"/>
            <a:r>
              <a:rPr lang="en-US" dirty="0" err="1" smtClean="0"/>
              <a:t>Adalah</a:t>
            </a:r>
            <a:r>
              <a:rPr lang="en-US" dirty="0" smtClean="0"/>
              <a:t> </a:t>
            </a:r>
            <a:r>
              <a:rPr lang="en-US" dirty="0" err="1" smtClean="0"/>
              <a:t>juga</a:t>
            </a:r>
            <a:r>
              <a:rPr lang="en-US" dirty="0" smtClean="0"/>
              <a:t> </a:t>
            </a:r>
            <a:r>
              <a:rPr lang="en-US" dirty="0" err="1" smtClean="0"/>
              <a:t>menjadi</a:t>
            </a:r>
            <a:r>
              <a:rPr lang="en-US" dirty="0" smtClean="0"/>
              <a:t> </a:t>
            </a:r>
            <a:r>
              <a:rPr lang="en-US" dirty="0" err="1" smtClean="0"/>
              <a:t>satu</a:t>
            </a:r>
            <a:r>
              <a:rPr lang="en-US" dirty="0" smtClean="0"/>
              <a:t> </a:t>
            </a:r>
            <a:r>
              <a:rPr lang="en-US" dirty="0" err="1" smtClean="0"/>
              <a:t>kesalahan</a:t>
            </a:r>
            <a:r>
              <a:rPr lang="en-US" dirty="0" smtClean="0"/>
              <a:t> </a:t>
            </a:r>
            <a:r>
              <a:rPr lang="en-US" dirty="0" err="1" smtClean="0"/>
              <a:t>bagi</a:t>
            </a:r>
            <a:r>
              <a:rPr lang="en-US" dirty="0" smtClean="0"/>
              <a:t> </a:t>
            </a:r>
            <a:r>
              <a:rPr lang="en-US" dirty="0" err="1" smtClean="0"/>
              <a:t>mana-mana</a:t>
            </a:r>
            <a:r>
              <a:rPr lang="en-US" dirty="0" smtClean="0"/>
              <a:t> </a:t>
            </a:r>
            <a:r>
              <a:rPr lang="en-US" dirty="0" err="1" smtClean="0"/>
              <a:t>orang</a:t>
            </a:r>
            <a:r>
              <a:rPr lang="en-US" dirty="0" smtClean="0"/>
              <a:t> </a:t>
            </a:r>
            <a:r>
              <a:rPr lang="en-US" dirty="0" err="1" smtClean="0"/>
              <a:t>memberi</a:t>
            </a:r>
            <a:r>
              <a:rPr lang="en-US" dirty="0" smtClean="0"/>
              <a:t> </a:t>
            </a:r>
            <a:r>
              <a:rPr lang="en-US" dirty="0" err="1" smtClean="0"/>
              <a:t>bantuan</a:t>
            </a:r>
            <a:r>
              <a:rPr lang="en-US" dirty="0" smtClean="0"/>
              <a:t> </a:t>
            </a:r>
            <a:r>
              <a:rPr lang="en-US" dirty="0" err="1" smtClean="0"/>
              <a:t>kewangan</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bagi</a:t>
            </a:r>
            <a:r>
              <a:rPr lang="en-US" dirty="0" smtClean="0"/>
              <a:t> </a:t>
            </a:r>
            <a:r>
              <a:rPr lang="en-US" dirty="0" err="1" smtClean="0"/>
              <a:t>meneruskan</a:t>
            </a:r>
            <a:r>
              <a:rPr lang="en-US" dirty="0" smtClean="0"/>
              <a:t> </a:t>
            </a:r>
            <a:r>
              <a:rPr lang="en-US" dirty="0" err="1" smtClean="0"/>
              <a:t>atau</a:t>
            </a:r>
            <a:r>
              <a:rPr lang="en-US" dirty="0" smtClean="0"/>
              <a:t> </a:t>
            </a:r>
            <a:r>
              <a:rPr lang="en-US" dirty="0" err="1" smtClean="0"/>
              <a:t>menyokong</a:t>
            </a:r>
            <a:r>
              <a:rPr lang="en-US" dirty="0" smtClean="0"/>
              <a:t> </a:t>
            </a:r>
            <a:r>
              <a:rPr lang="en-US" dirty="0" err="1" smtClean="0"/>
              <a:t>sebarang</a:t>
            </a:r>
            <a:r>
              <a:rPr lang="en-US" dirty="0" smtClean="0"/>
              <a:t> </a:t>
            </a:r>
            <a:r>
              <a:rPr lang="en-US" dirty="0" err="1" smtClean="0"/>
              <a:t>mogok</a:t>
            </a:r>
            <a:r>
              <a:rPr lang="en-US" dirty="0" smtClean="0"/>
              <a:t> </a:t>
            </a:r>
            <a:r>
              <a:rPr lang="en-US" dirty="0" err="1" smtClean="0"/>
              <a:t>atau</a:t>
            </a:r>
            <a:r>
              <a:rPr lang="en-US" dirty="0" smtClean="0"/>
              <a:t> </a:t>
            </a:r>
            <a:r>
              <a:rPr lang="en-US" i="1" dirty="0" smtClean="0"/>
              <a:t>lock-out</a:t>
            </a:r>
            <a:r>
              <a:rPr lang="en-US" dirty="0" smtClean="0"/>
              <a:t> yang </a:t>
            </a:r>
            <a:r>
              <a:rPr lang="en-US" dirty="0" err="1" smtClean="0"/>
              <a:t>haram</a:t>
            </a:r>
            <a:r>
              <a:rPr lang="en-US" dirty="0" smtClean="0"/>
              <a:t>. </a:t>
            </a:r>
          </a:p>
          <a:p>
            <a:pPr lvl="2"/>
            <a:r>
              <a:rPr lang="en-US" dirty="0" err="1" smtClean="0"/>
              <a:t>Kesalahan-kesalahan</a:t>
            </a:r>
            <a:r>
              <a:rPr lang="en-US" dirty="0" smtClean="0"/>
              <a:t> </a:t>
            </a:r>
            <a:r>
              <a:rPr lang="en-US" dirty="0" err="1" smtClean="0"/>
              <a:t>di</a:t>
            </a:r>
            <a:r>
              <a:rPr lang="en-US" dirty="0" smtClean="0"/>
              <a:t> </a:t>
            </a:r>
            <a:r>
              <a:rPr lang="en-US" dirty="0" err="1" smtClean="0"/>
              <a:t>bawah</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kesalahan</a:t>
            </a:r>
            <a:r>
              <a:rPr lang="en-US" dirty="0" smtClean="0"/>
              <a:t> yang </a:t>
            </a:r>
            <a:r>
              <a:rPr lang="en-US" dirty="0" err="1" smtClean="0"/>
              <a:t>boleh</a:t>
            </a:r>
            <a:r>
              <a:rPr lang="en-US" dirty="0" smtClean="0"/>
              <a:t> </a:t>
            </a:r>
            <a:r>
              <a:rPr lang="en-US" dirty="0" err="1" smtClean="0"/>
              <a:t>ditangkap</a:t>
            </a:r>
            <a:r>
              <a:rPr lang="en-US" dirty="0" smtClean="0"/>
              <a:t> </a:t>
            </a:r>
            <a:r>
              <a:rPr lang="en-US" dirty="0" err="1" smtClean="0"/>
              <a:t>dan</a:t>
            </a:r>
            <a:r>
              <a:rPr lang="en-US" dirty="0" smtClean="0"/>
              <a:t> </a:t>
            </a:r>
            <a:r>
              <a:rPr lang="en-US" dirty="0" err="1" smtClean="0"/>
              <a:t>tidak</a:t>
            </a:r>
            <a:r>
              <a:rPr lang="en-US" dirty="0" smtClean="0"/>
              <a:t> </a:t>
            </a:r>
            <a:r>
              <a:rPr lang="en-US" dirty="0" err="1" smtClean="0"/>
              <a:t>dibenarkan</a:t>
            </a:r>
            <a:r>
              <a:rPr lang="en-US" dirty="0" smtClean="0"/>
              <a:t> </a:t>
            </a:r>
            <a:r>
              <a:rPr lang="en-US" dirty="0" err="1" smtClean="0"/>
              <a:t>ikat-jamin</a:t>
            </a:r>
            <a:r>
              <a:rPr lang="en-US" dirty="0" smtClean="0"/>
              <a:t>. </a:t>
            </a:r>
          </a:p>
        </p:txBody>
      </p:sp>
      <p:sp>
        <p:nvSpPr>
          <p:cNvPr id="4" name="TextBox 3"/>
          <p:cNvSpPr txBox="1"/>
          <p:nvPr/>
        </p:nvSpPr>
        <p:spPr>
          <a:xfrm>
            <a:off x="1219200" y="5934670"/>
            <a:ext cx="76962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4676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828800" y="1524000"/>
            <a:ext cx="6858000" cy="4648200"/>
          </a:xfrm>
        </p:spPr>
        <p:txBody>
          <a:bodyPr>
            <a:normAutofit/>
          </a:bodyPr>
          <a:lstStyle/>
          <a:p>
            <a:pPr lvl="2"/>
            <a:r>
              <a:rPr lang="en-US" dirty="0" smtClean="0"/>
              <a:t>Di </a:t>
            </a:r>
            <a:r>
              <a:rPr lang="en-US" dirty="0" err="1" smtClean="0"/>
              <a:t>bawah</a:t>
            </a:r>
            <a:r>
              <a:rPr lang="en-US" dirty="0" smtClean="0"/>
              <a:t> </a:t>
            </a:r>
            <a:r>
              <a:rPr lang="en-US" dirty="0" err="1" smtClean="0"/>
              <a:t>seksyen</a:t>
            </a:r>
            <a:r>
              <a:rPr lang="en-US" dirty="0" smtClean="0"/>
              <a:t> 52, </a:t>
            </a:r>
            <a:r>
              <a:rPr lang="en-US" dirty="0" err="1" smtClean="0"/>
              <a:t>dinyatakan</a:t>
            </a:r>
            <a:r>
              <a:rPr lang="en-US" dirty="0" smtClean="0"/>
              <a:t> </a:t>
            </a:r>
            <a:r>
              <a:rPr lang="en-US" dirty="0" err="1" smtClean="0"/>
              <a:t>bawah</a:t>
            </a:r>
            <a:r>
              <a:rPr lang="en-US" dirty="0" smtClean="0"/>
              <a:t> </a:t>
            </a:r>
            <a:r>
              <a:rPr lang="en-US" dirty="0" err="1" smtClean="0"/>
              <a:t>Bahagian</a:t>
            </a:r>
            <a:r>
              <a:rPr lang="en-US" dirty="0" smtClean="0"/>
              <a:t> II, III, IV, V </a:t>
            </a:r>
            <a:r>
              <a:rPr lang="en-US" dirty="0" err="1" smtClean="0"/>
              <a:t>dan</a:t>
            </a:r>
            <a:r>
              <a:rPr lang="en-US" dirty="0" smtClean="0"/>
              <a:t> VI </a:t>
            </a:r>
            <a:r>
              <a:rPr lang="en-US" dirty="0" err="1" smtClean="0"/>
              <a:t>iaitu</a:t>
            </a:r>
            <a:r>
              <a:rPr lang="en-US" dirty="0" smtClean="0"/>
              <a:t> </a:t>
            </a:r>
            <a:r>
              <a:rPr lang="en-US" dirty="0" err="1" smtClean="0"/>
              <a:t>bahagian</a:t>
            </a:r>
            <a:r>
              <a:rPr lang="en-US" dirty="0" smtClean="0"/>
              <a:t> yang </a:t>
            </a:r>
            <a:r>
              <a:rPr lang="en-US" dirty="0" err="1" smtClean="0"/>
              <a:t>berhubung</a:t>
            </a:r>
            <a:r>
              <a:rPr lang="en-US" dirty="0" smtClean="0"/>
              <a:t> </a:t>
            </a:r>
            <a:r>
              <a:rPr lang="en-US" dirty="0" err="1" smtClean="0"/>
              <a:t>dengan</a:t>
            </a:r>
            <a:r>
              <a:rPr lang="en-US" dirty="0" smtClean="0"/>
              <a:t> </a:t>
            </a:r>
            <a:r>
              <a:rPr lang="en-US" dirty="0" err="1" smtClean="0"/>
              <a:t>Perlindungan</a:t>
            </a:r>
            <a:r>
              <a:rPr lang="en-US" dirty="0" smtClean="0"/>
              <a:t> </a:t>
            </a:r>
            <a:r>
              <a:rPr lang="en-US" dirty="0" err="1" smtClean="0"/>
              <a:t>Hak</a:t>
            </a:r>
            <a:r>
              <a:rPr lang="en-US" dirty="0" smtClean="0"/>
              <a:t> </a:t>
            </a:r>
            <a:r>
              <a:rPr lang="en-US" dirty="0" err="1" smtClean="0"/>
              <a:t>Pekerja</a:t>
            </a:r>
            <a:r>
              <a:rPr lang="en-US" dirty="0" smtClean="0"/>
              <a:t>, </a:t>
            </a:r>
            <a:r>
              <a:rPr lang="en-US" dirty="0" err="1" smtClean="0"/>
              <a:t>Majikan</a:t>
            </a:r>
            <a:r>
              <a:rPr lang="en-US" dirty="0" smtClean="0"/>
              <a:t> </a:t>
            </a:r>
            <a:r>
              <a:rPr lang="en-US" dirty="0" err="1" smtClean="0"/>
              <a:t>dan</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mereka</a:t>
            </a:r>
            <a:r>
              <a:rPr lang="en-US" dirty="0" smtClean="0"/>
              <a:t>, </a:t>
            </a:r>
            <a:r>
              <a:rPr lang="en-US" dirty="0" err="1" smtClean="0"/>
              <a:t>Pengiktirafan</a:t>
            </a:r>
            <a:r>
              <a:rPr lang="en-US" dirty="0" smtClean="0"/>
              <a:t> </a:t>
            </a:r>
            <a:r>
              <a:rPr lang="en-US" dirty="0" err="1" smtClean="0"/>
              <a:t>dan</a:t>
            </a:r>
            <a:r>
              <a:rPr lang="en-US" dirty="0" smtClean="0"/>
              <a:t> </a:t>
            </a:r>
            <a:r>
              <a:rPr lang="en-US" dirty="0" err="1" smtClean="0"/>
              <a:t>Skop</a:t>
            </a:r>
            <a:r>
              <a:rPr lang="en-US" dirty="0" smtClean="0"/>
              <a:t> </a:t>
            </a:r>
            <a:r>
              <a:rPr lang="en-US" dirty="0" err="1" smtClean="0"/>
              <a:t>Perwakilan</a:t>
            </a:r>
            <a:r>
              <a:rPr lang="en-US" dirty="0" smtClean="0"/>
              <a:t> </a:t>
            </a:r>
            <a:r>
              <a:rPr lang="en-US" dirty="0" err="1" smtClean="0"/>
              <a:t>Kesatuan</a:t>
            </a:r>
            <a:r>
              <a:rPr lang="en-US" dirty="0" smtClean="0"/>
              <a:t> </a:t>
            </a:r>
            <a:r>
              <a:rPr lang="en-US" dirty="0" err="1" smtClean="0"/>
              <a:t>Sekerja</a:t>
            </a:r>
            <a:r>
              <a:rPr lang="en-US" dirty="0" smtClean="0"/>
              <a:t>, </a:t>
            </a:r>
            <a:r>
              <a:rPr lang="en-US" dirty="0" err="1" smtClean="0"/>
              <a:t>Perundingan</a:t>
            </a:r>
            <a:r>
              <a:rPr lang="en-US" dirty="0" smtClean="0"/>
              <a:t> </a:t>
            </a:r>
            <a:r>
              <a:rPr lang="en-US" dirty="0" err="1" smtClean="0"/>
              <a:t>Kolektif</a:t>
            </a:r>
            <a:r>
              <a:rPr lang="en-US" dirty="0" smtClean="0"/>
              <a:t> </a:t>
            </a:r>
            <a:r>
              <a:rPr lang="en-US" dirty="0" err="1" smtClean="0"/>
              <a:t>dan</a:t>
            </a:r>
            <a:r>
              <a:rPr lang="en-US" dirty="0" smtClean="0"/>
              <a:t> </a:t>
            </a:r>
            <a:r>
              <a:rPr lang="en-US" dirty="0" err="1" smtClean="0"/>
              <a:t>Perjanjian</a:t>
            </a:r>
            <a:r>
              <a:rPr lang="en-US" dirty="0" smtClean="0"/>
              <a:t> </a:t>
            </a:r>
            <a:r>
              <a:rPr lang="en-US" dirty="0" err="1" smtClean="0"/>
              <a:t>Kolektif</a:t>
            </a:r>
            <a:r>
              <a:rPr lang="en-US" dirty="0" smtClean="0"/>
              <a:t>, </a:t>
            </a:r>
            <a:r>
              <a:rPr lang="en-US" dirty="0" err="1" smtClean="0"/>
              <a:t>Runding</a:t>
            </a:r>
            <a:r>
              <a:rPr lang="en-US" dirty="0" smtClean="0"/>
              <a:t> </a:t>
            </a:r>
            <a:r>
              <a:rPr lang="en-US" dirty="0" err="1" smtClean="0"/>
              <a:t>Damai</a:t>
            </a:r>
            <a:r>
              <a:rPr lang="en-US" dirty="0" smtClean="0"/>
              <a:t> </a:t>
            </a:r>
            <a:r>
              <a:rPr lang="en-US" dirty="0" err="1" smtClean="0"/>
              <a:t>dan</a:t>
            </a:r>
            <a:r>
              <a:rPr lang="en-US" dirty="0" smtClean="0"/>
              <a:t> </a:t>
            </a:r>
            <a:r>
              <a:rPr lang="en-US" dirty="0" err="1" smtClean="0"/>
              <a:t>Representasi</a:t>
            </a:r>
            <a:r>
              <a:rPr lang="en-US" dirty="0" smtClean="0"/>
              <a:t> </a:t>
            </a:r>
            <a:r>
              <a:rPr lang="en-US" dirty="0" err="1" smtClean="0"/>
              <a:t>Terhadap</a:t>
            </a:r>
            <a:r>
              <a:rPr lang="en-US" dirty="0" smtClean="0"/>
              <a:t> </a:t>
            </a:r>
            <a:r>
              <a:rPr lang="en-US" dirty="0" err="1" smtClean="0"/>
              <a:t>Pembuangan</a:t>
            </a:r>
            <a:r>
              <a:rPr lang="en-US" dirty="0" smtClean="0"/>
              <a:t> </a:t>
            </a:r>
            <a:r>
              <a:rPr lang="en-US" dirty="0" err="1" smtClean="0"/>
              <a:t>Kerja</a:t>
            </a:r>
            <a:r>
              <a:rPr lang="en-US" dirty="0" smtClean="0"/>
              <a:t> </a:t>
            </a:r>
            <a:r>
              <a:rPr lang="en-US" dirty="0" err="1" smtClean="0"/>
              <a:t>adalah</a:t>
            </a:r>
            <a:r>
              <a:rPr lang="en-US" dirty="0" smtClean="0"/>
              <a:t> </a:t>
            </a:r>
            <a:r>
              <a:rPr lang="en-US" dirty="0" err="1" smtClean="0"/>
              <a:t>tidak</a:t>
            </a:r>
            <a:r>
              <a:rPr lang="en-US" dirty="0" smtClean="0"/>
              <a:t> </a:t>
            </a:r>
            <a:r>
              <a:rPr lang="en-US" dirty="0" err="1" smtClean="0"/>
              <a:t>terpakai</a:t>
            </a:r>
            <a:r>
              <a:rPr lang="en-US" dirty="0" smtClean="0"/>
              <a:t> </a:t>
            </a:r>
            <a:r>
              <a:rPr lang="en-US" dirty="0" err="1" smtClean="0"/>
              <a:t>kepada</a:t>
            </a:r>
            <a:r>
              <a:rPr lang="en-US" dirty="0" smtClean="0"/>
              <a:t> </a:t>
            </a:r>
            <a:r>
              <a:rPr lang="en-US" dirty="0" err="1" smtClean="0"/>
              <a:t>mana-mana</a:t>
            </a:r>
            <a:r>
              <a:rPr lang="en-US" dirty="0" smtClean="0"/>
              <a:t> </a:t>
            </a:r>
            <a:r>
              <a:rPr lang="en-US" dirty="0" err="1" smtClean="0"/>
              <a:t>perkhidmatan</a:t>
            </a:r>
            <a:r>
              <a:rPr lang="en-US" dirty="0" smtClean="0"/>
              <a:t> </a:t>
            </a:r>
            <a:r>
              <a:rPr lang="en-US" dirty="0" err="1" smtClean="0"/>
              <a:t>Kerajaan</a:t>
            </a:r>
            <a:r>
              <a:rPr lang="en-US" dirty="0" smtClean="0"/>
              <a:t> </a:t>
            </a:r>
            <a:r>
              <a:rPr lang="en-US" dirty="0" err="1" smtClean="0"/>
              <a:t>atau</a:t>
            </a:r>
            <a:r>
              <a:rPr lang="en-US" dirty="0" smtClean="0"/>
              <a:t> </a:t>
            </a:r>
            <a:r>
              <a:rPr lang="en-US" dirty="0" err="1" smtClean="0"/>
              <a:t>Pihak</a:t>
            </a:r>
            <a:r>
              <a:rPr lang="en-US" dirty="0" smtClean="0"/>
              <a:t> </a:t>
            </a:r>
            <a:r>
              <a:rPr lang="en-US" dirty="0" err="1" smtClean="0"/>
              <a:t>Berkuasa</a:t>
            </a:r>
            <a:r>
              <a:rPr lang="en-US" dirty="0" smtClean="0"/>
              <a:t> </a:t>
            </a:r>
            <a:r>
              <a:rPr lang="en-US" dirty="0" err="1" smtClean="0"/>
              <a:t>Berkanun</a:t>
            </a:r>
            <a:r>
              <a:rPr lang="en-US" dirty="0" smtClean="0"/>
              <a:t> </a:t>
            </a:r>
            <a:r>
              <a:rPr lang="en-US" dirty="0" err="1" smtClean="0"/>
              <a:t>atau</a:t>
            </a:r>
            <a:r>
              <a:rPr lang="en-US" dirty="0" smtClean="0"/>
              <a:t> </a:t>
            </a:r>
            <a:r>
              <a:rPr lang="en-US" dirty="0" err="1" smtClean="0"/>
              <a:t>kepada</a:t>
            </a:r>
            <a:r>
              <a:rPr lang="en-US" dirty="0" smtClean="0"/>
              <a:t> </a:t>
            </a:r>
            <a:r>
              <a:rPr lang="en-US" dirty="0" err="1" smtClean="0"/>
              <a:t>mana-mana</a:t>
            </a:r>
            <a:r>
              <a:rPr lang="en-US" dirty="0" smtClean="0"/>
              <a:t> </a:t>
            </a:r>
            <a:r>
              <a:rPr lang="en-US" dirty="0" err="1" smtClean="0"/>
              <a:t>pekerja</a:t>
            </a:r>
            <a:r>
              <a:rPr lang="en-US" dirty="0" smtClean="0"/>
              <a:t> yang </a:t>
            </a:r>
            <a:r>
              <a:rPr lang="en-US" dirty="0" err="1" smtClean="0"/>
              <a:t>digaji</a:t>
            </a:r>
            <a:r>
              <a:rPr lang="en-US" dirty="0" smtClean="0"/>
              <a:t> </a:t>
            </a:r>
            <a:r>
              <a:rPr lang="en-US" dirty="0" err="1" smtClean="0"/>
              <a:t>oleh</a:t>
            </a:r>
            <a:r>
              <a:rPr lang="en-US" dirty="0" smtClean="0"/>
              <a:t> </a:t>
            </a:r>
            <a:r>
              <a:rPr lang="en-US" dirty="0" err="1" smtClean="0"/>
              <a:t>mereka</a:t>
            </a:r>
            <a:r>
              <a:rPr lang="en-US" dirty="0" smtClean="0"/>
              <a:t>.</a:t>
            </a:r>
          </a:p>
          <a:p>
            <a:pPr lvl="2">
              <a:buNone/>
            </a:pPr>
            <a:endParaRPr lang="en-US" dirty="0" smtClean="0"/>
          </a:p>
        </p:txBody>
      </p:sp>
      <p:sp>
        <p:nvSpPr>
          <p:cNvPr id="4" name="TextBox 3"/>
          <p:cNvSpPr txBox="1"/>
          <p:nvPr/>
        </p:nvSpPr>
        <p:spPr>
          <a:xfrm>
            <a:off x="1066800" y="5934670"/>
            <a:ext cx="78486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828800" y="1524000"/>
            <a:ext cx="6858000" cy="4648200"/>
          </a:xfrm>
        </p:spPr>
        <p:txBody>
          <a:bodyPr>
            <a:normAutofit/>
          </a:bodyPr>
          <a:lstStyle/>
          <a:p>
            <a:r>
              <a:rPr lang="en-US" dirty="0" err="1" smtClean="0"/>
              <a:t>Bahagian</a:t>
            </a:r>
            <a:r>
              <a:rPr lang="en-US" dirty="0" smtClean="0"/>
              <a:t> IXA</a:t>
            </a:r>
          </a:p>
          <a:p>
            <a:pPr lvl="1"/>
            <a:r>
              <a:rPr lang="en-US" dirty="0" err="1" smtClean="0"/>
              <a:t>Bahagian</a:t>
            </a:r>
            <a:r>
              <a:rPr lang="en-US" dirty="0" smtClean="0"/>
              <a:t> </a:t>
            </a:r>
            <a:r>
              <a:rPr lang="en-US" dirty="0" err="1" smtClean="0"/>
              <a:t>ini</a:t>
            </a:r>
            <a:r>
              <a:rPr lang="en-US" dirty="0" smtClean="0"/>
              <a:t> </a:t>
            </a:r>
            <a:r>
              <a:rPr lang="en-US" dirty="0" err="1" smtClean="0"/>
              <a:t>memperuntukkan</a:t>
            </a:r>
            <a:r>
              <a:rPr lang="en-US" dirty="0" smtClean="0"/>
              <a:t> </a:t>
            </a:r>
            <a:r>
              <a:rPr lang="en-US" dirty="0" err="1" smtClean="0"/>
              <a:t>perkara-perkara</a:t>
            </a:r>
            <a:r>
              <a:rPr lang="en-US" dirty="0" smtClean="0"/>
              <a:t> </a:t>
            </a:r>
            <a:r>
              <a:rPr lang="en-US" dirty="0" err="1" smtClean="0"/>
              <a:t>khusus</a:t>
            </a:r>
            <a:r>
              <a:rPr lang="en-US" dirty="0" smtClean="0"/>
              <a:t> yang </a:t>
            </a:r>
            <a:r>
              <a:rPr lang="en-US" dirty="0" err="1" smtClean="0"/>
              <a:t>berhubungan</a:t>
            </a:r>
            <a:r>
              <a:rPr lang="en-US" dirty="0" smtClean="0"/>
              <a:t> </a:t>
            </a:r>
            <a:r>
              <a:rPr lang="en-US" dirty="0" err="1" smtClean="0"/>
              <a:t>dengan</a:t>
            </a:r>
            <a:r>
              <a:rPr lang="en-US" dirty="0" smtClean="0"/>
              <a:t> </a:t>
            </a:r>
            <a:r>
              <a:rPr lang="en-US" dirty="0" err="1" smtClean="0"/>
              <a:t>penyiasatan</a:t>
            </a:r>
            <a:r>
              <a:rPr lang="en-US" dirty="0" smtClean="0"/>
              <a:t> </a:t>
            </a:r>
            <a:r>
              <a:rPr lang="en-US" dirty="0" err="1" smtClean="0"/>
              <a:t>dan</a:t>
            </a:r>
            <a:r>
              <a:rPr lang="en-US" dirty="0" smtClean="0"/>
              <a:t> </a:t>
            </a:r>
            <a:r>
              <a:rPr lang="en-US" dirty="0" err="1" smtClean="0"/>
              <a:t>pendakwaan</a:t>
            </a:r>
            <a:r>
              <a:rPr lang="en-US" dirty="0" smtClean="0"/>
              <a:t>. </a:t>
            </a:r>
          </a:p>
          <a:p>
            <a:pPr lvl="1"/>
            <a:r>
              <a:rPr lang="en-US" dirty="0" err="1" smtClean="0"/>
              <a:t>Antara</a:t>
            </a:r>
            <a:r>
              <a:rPr lang="en-US" dirty="0" smtClean="0"/>
              <a:t> </a:t>
            </a:r>
            <a:r>
              <a:rPr lang="en-US" dirty="0" err="1" smtClean="0"/>
              <a:t>peruntukkan</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bahagian</a:t>
            </a:r>
            <a:r>
              <a:rPr lang="en-US" dirty="0" smtClean="0"/>
              <a:t> </a:t>
            </a:r>
            <a:r>
              <a:rPr lang="en-US" dirty="0" err="1" smtClean="0"/>
              <a:t>ini</a:t>
            </a:r>
            <a:r>
              <a:rPr lang="en-US" dirty="0" smtClean="0"/>
              <a:t> </a:t>
            </a:r>
            <a:r>
              <a:rPr lang="en-US" dirty="0" err="1" smtClean="0"/>
              <a:t>ialah</a:t>
            </a:r>
            <a:r>
              <a:rPr lang="en-US" dirty="0" smtClean="0"/>
              <a:t> </a:t>
            </a:r>
            <a:r>
              <a:rPr lang="en-US" dirty="0" err="1" smtClean="0"/>
              <a:t>kuasa</a:t>
            </a:r>
            <a:r>
              <a:rPr lang="en-US" dirty="0" smtClean="0"/>
              <a:t> </a:t>
            </a:r>
            <a:r>
              <a:rPr lang="en-US" dirty="0" err="1" smtClean="0"/>
              <a:t>perlantikan</a:t>
            </a:r>
            <a:r>
              <a:rPr lang="en-US" dirty="0" smtClean="0"/>
              <a:t> </a:t>
            </a:r>
            <a:r>
              <a:rPr lang="en-US" dirty="0" err="1" smtClean="0"/>
              <a:t>Pegawai</a:t>
            </a:r>
            <a:r>
              <a:rPr lang="en-US" dirty="0" smtClean="0"/>
              <a:t> </a:t>
            </a:r>
            <a:r>
              <a:rPr lang="en-US" dirty="0" err="1" smtClean="0"/>
              <a:t>Penyiasat</a:t>
            </a:r>
            <a:r>
              <a:rPr lang="en-US" dirty="0" smtClean="0"/>
              <a:t> </a:t>
            </a:r>
            <a:r>
              <a:rPr lang="en-US" dirty="0" err="1" smtClean="0"/>
              <a:t>dan</a:t>
            </a:r>
            <a:r>
              <a:rPr lang="en-US" dirty="0" smtClean="0"/>
              <a:t> </a:t>
            </a:r>
            <a:r>
              <a:rPr lang="en-US" dirty="0" err="1" smtClean="0"/>
              <a:t>kuasa-kuasanya</a:t>
            </a:r>
            <a:r>
              <a:rPr lang="en-US" dirty="0" smtClean="0"/>
              <a:t>. </a:t>
            </a:r>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543800" cy="914400"/>
          </a:xfrm>
        </p:spPr>
        <p:txBody>
          <a:bodyPr/>
          <a:lstStyle/>
          <a:p>
            <a:r>
              <a:rPr lang="en-US" dirty="0" smtClean="0"/>
              <a:t>Industrial Relations Act, 1967</a:t>
            </a:r>
            <a:endParaRPr lang="en-US" dirty="0"/>
          </a:p>
        </p:txBody>
      </p:sp>
      <p:sp>
        <p:nvSpPr>
          <p:cNvPr id="3" name="Content Placeholder 2"/>
          <p:cNvSpPr>
            <a:spLocks noGrp="1"/>
          </p:cNvSpPr>
          <p:nvPr>
            <p:ph idx="1"/>
          </p:nvPr>
        </p:nvSpPr>
        <p:spPr>
          <a:xfrm>
            <a:off x="1828800" y="838200"/>
            <a:ext cx="6858000" cy="5334000"/>
          </a:xfrm>
        </p:spPr>
        <p:txBody>
          <a:bodyPr>
            <a:normAutofit/>
          </a:bodyPr>
          <a:lstStyle/>
          <a:p>
            <a:pPr lvl="1"/>
            <a:r>
              <a:rPr lang="en-US" b="1" dirty="0" err="1" smtClean="0"/>
              <a:t>Bahagian</a:t>
            </a:r>
            <a:r>
              <a:rPr lang="en-US" b="1" dirty="0" smtClean="0"/>
              <a:t> X</a:t>
            </a:r>
            <a:r>
              <a:rPr lang="en-US" dirty="0" smtClean="0"/>
              <a:t> </a:t>
            </a:r>
          </a:p>
          <a:p>
            <a:pPr lvl="2"/>
            <a:r>
              <a:rPr lang="en-US" dirty="0" err="1" smtClean="0"/>
              <a:t>Bahagian</a:t>
            </a:r>
            <a:r>
              <a:rPr lang="en-US" dirty="0" smtClean="0"/>
              <a:t> </a:t>
            </a:r>
            <a:r>
              <a:rPr lang="en-US" dirty="0" err="1" smtClean="0"/>
              <a:t>ini</a:t>
            </a:r>
            <a:r>
              <a:rPr lang="en-US" dirty="0" smtClean="0"/>
              <a:t> </a:t>
            </a:r>
            <a:r>
              <a:rPr lang="en-US" dirty="0" err="1" smtClean="0"/>
              <a:t>mengandungi</a:t>
            </a:r>
            <a:r>
              <a:rPr lang="en-US" dirty="0" smtClean="0"/>
              <a:t> </a:t>
            </a:r>
            <a:r>
              <a:rPr lang="en-US" dirty="0" err="1" smtClean="0"/>
              <a:t>peruntukan</a:t>
            </a:r>
            <a:r>
              <a:rPr lang="en-US" dirty="0" smtClean="0"/>
              <a:t> </a:t>
            </a:r>
            <a:r>
              <a:rPr lang="en-US" dirty="0" err="1" smtClean="0"/>
              <a:t>pelbagai</a:t>
            </a:r>
            <a:r>
              <a:rPr lang="en-US" dirty="0" smtClean="0"/>
              <a:t> yang </a:t>
            </a:r>
            <a:r>
              <a:rPr lang="en-US" dirty="0" err="1" smtClean="0"/>
              <a:t>antara</a:t>
            </a:r>
            <a:r>
              <a:rPr lang="en-US" dirty="0" smtClean="0"/>
              <a:t> lain, </a:t>
            </a:r>
            <a:r>
              <a:rPr lang="en-US" dirty="0" err="1" smtClean="0"/>
              <a:t>berkaitan</a:t>
            </a:r>
            <a:r>
              <a:rPr lang="en-US" dirty="0" smtClean="0"/>
              <a:t> </a:t>
            </a:r>
            <a:r>
              <a:rPr lang="en-US" dirty="0" err="1" smtClean="0"/>
              <a:t>dengan</a:t>
            </a:r>
            <a:r>
              <a:rPr lang="en-US" dirty="0" smtClean="0"/>
              <a:t> </a:t>
            </a:r>
            <a:r>
              <a:rPr lang="en-US" dirty="0" err="1" smtClean="0"/>
              <a:t>prosedur</a:t>
            </a:r>
            <a:r>
              <a:rPr lang="en-US" dirty="0" smtClean="0"/>
              <a:t> yang </a:t>
            </a:r>
            <a:r>
              <a:rPr lang="en-US" dirty="0" err="1" smtClean="0"/>
              <a:t>perlu</a:t>
            </a:r>
            <a:r>
              <a:rPr lang="en-US" dirty="0" smtClean="0"/>
              <a:t> </a:t>
            </a:r>
            <a:r>
              <a:rPr lang="en-US" dirty="0" err="1" smtClean="0"/>
              <a:t>diikuti</a:t>
            </a:r>
            <a:r>
              <a:rPr lang="en-US" dirty="0" smtClean="0"/>
              <a:t> </a:t>
            </a:r>
            <a:r>
              <a:rPr lang="en-US" dirty="0" err="1" smtClean="0"/>
              <a:t>dalam</a:t>
            </a:r>
            <a:r>
              <a:rPr lang="en-US" dirty="0" smtClean="0"/>
              <a:t> </a:t>
            </a:r>
            <a:r>
              <a:rPr lang="en-US" dirty="0" err="1" smtClean="0"/>
              <a:t>kes</a:t>
            </a:r>
            <a:r>
              <a:rPr lang="en-US" dirty="0" smtClean="0"/>
              <a:t> </a:t>
            </a:r>
            <a:r>
              <a:rPr lang="en-US" dirty="0" err="1" smtClean="0"/>
              <a:t>ketidakpatuhan</a:t>
            </a:r>
            <a:r>
              <a:rPr lang="en-US" dirty="0" smtClean="0"/>
              <a:t> award </a:t>
            </a:r>
            <a:r>
              <a:rPr lang="en-US" dirty="0" err="1" smtClean="0"/>
              <a:t>atau</a:t>
            </a:r>
            <a:r>
              <a:rPr lang="en-US" dirty="0" smtClean="0"/>
              <a:t> </a:t>
            </a:r>
            <a:r>
              <a:rPr lang="en-US" dirty="0" err="1" smtClean="0"/>
              <a:t>perjanjian</a:t>
            </a:r>
            <a:r>
              <a:rPr lang="en-US" dirty="0" smtClean="0"/>
              <a:t> </a:t>
            </a:r>
            <a:r>
              <a:rPr lang="en-US" dirty="0" err="1" smtClean="0"/>
              <a:t>kolektif</a:t>
            </a:r>
            <a:r>
              <a:rPr lang="en-US" dirty="0" smtClean="0"/>
              <a:t> yang </a:t>
            </a:r>
            <a:r>
              <a:rPr lang="en-US" dirty="0" err="1" smtClean="0"/>
              <a:t>telah</a:t>
            </a:r>
            <a:r>
              <a:rPr lang="en-US" dirty="0" smtClean="0"/>
              <a:t> </a:t>
            </a:r>
            <a:r>
              <a:rPr lang="en-US" dirty="0" err="1" smtClean="0"/>
              <a:t>diiktiraf</a:t>
            </a:r>
            <a:r>
              <a:rPr lang="en-US" dirty="0" smtClean="0"/>
              <a:t> </a:t>
            </a:r>
            <a:r>
              <a:rPr lang="en-US" dirty="0" err="1" smtClean="0"/>
              <a:t>oleh</a:t>
            </a:r>
            <a:r>
              <a:rPr lang="en-US" dirty="0" smtClean="0"/>
              <a:t> </a:t>
            </a:r>
            <a:r>
              <a:rPr lang="en-US" dirty="0" err="1" smtClean="0"/>
              <a:t>Mahkamah</a:t>
            </a:r>
            <a:r>
              <a:rPr lang="en-US" dirty="0" smtClean="0"/>
              <a:t> Perusahaan, </a:t>
            </a:r>
            <a:r>
              <a:rPr lang="en-US" dirty="0" err="1" smtClean="0"/>
              <a:t>penguatkuasaan</a:t>
            </a:r>
            <a:r>
              <a:rPr lang="en-US" dirty="0" smtClean="0"/>
              <a:t> </a:t>
            </a:r>
            <a:r>
              <a:rPr lang="en-US" dirty="0" err="1" smtClean="0"/>
              <a:t>perintah-perintah</a:t>
            </a:r>
            <a:r>
              <a:rPr lang="en-US" dirty="0" smtClean="0"/>
              <a:t> yang </a:t>
            </a:r>
            <a:r>
              <a:rPr lang="en-US" dirty="0" err="1" smtClean="0"/>
              <a:t>berikutan</a:t>
            </a:r>
            <a:r>
              <a:rPr lang="en-US" dirty="0" smtClean="0"/>
              <a:t> </a:t>
            </a:r>
            <a:r>
              <a:rPr lang="en-US" dirty="0" err="1" smtClean="0"/>
              <a:t>darinya</a:t>
            </a:r>
            <a:r>
              <a:rPr lang="en-US" dirty="0" smtClean="0"/>
              <a:t> </a:t>
            </a:r>
            <a:r>
              <a:rPr lang="en-US" dirty="0" err="1" smtClean="0"/>
              <a:t>dan</a:t>
            </a:r>
            <a:r>
              <a:rPr lang="en-US" dirty="0" smtClean="0"/>
              <a:t> </a:t>
            </a:r>
            <a:r>
              <a:rPr lang="en-US" dirty="0" err="1" smtClean="0"/>
              <a:t>penalti</a:t>
            </a:r>
            <a:r>
              <a:rPr lang="en-US" dirty="0" smtClean="0"/>
              <a:t> am </a:t>
            </a:r>
            <a:r>
              <a:rPr lang="en-US" dirty="0" err="1" smtClean="0"/>
              <a:t>kerana</a:t>
            </a:r>
            <a:r>
              <a:rPr lang="en-US" dirty="0" smtClean="0"/>
              <a:t> </a:t>
            </a:r>
            <a:r>
              <a:rPr lang="en-US" dirty="0" err="1" smtClean="0"/>
              <a:t>pelanggaran</a:t>
            </a:r>
            <a:r>
              <a:rPr lang="en-US" dirty="0" smtClean="0"/>
              <a:t> </a:t>
            </a:r>
            <a:r>
              <a:rPr lang="en-US" dirty="0" err="1" smtClean="0"/>
              <a:t>seksyen</a:t>
            </a:r>
            <a:r>
              <a:rPr lang="en-US" dirty="0" smtClean="0"/>
              <a:t> </a:t>
            </a:r>
            <a:r>
              <a:rPr lang="en-US" dirty="0" err="1" smtClean="0"/>
              <a:t>tertentu</a:t>
            </a:r>
            <a:r>
              <a:rPr lang="en-US" dirty="0" smtClean="0"/>
              <a:t> </a:t>
            </a:r>
            <a:r>
              <a:rPr lang="en-US" dirty="0" err="1" smtClean="0"/>
              <a:t>Akta</a:t>
            </a:r>
            <a:r>
              <a:rPr lang="en-US" dirty="0" smtClean="0"/>
              <a:t>. </a:t>
            </a:r>
          </a:p>
          <a:p>
            <a:pPr lvl="2"/>
            <a:r>
              <a:rPr lang="en-US" dirty="0" err="1" smtClean="0"/>
              <a:t>Pelanggaran</a:t>
            </a:r>
            <a:r>
              <a:rPr lang="en-US" dirty="0" smtClean="0"/>
              <a:t> </a:t>
            </a:r>
            <a:r>
              <a:rPr lang="en-US" dirty="0" err="1" smtClean="0"/>
              <a:t>seksyen</a:t>
            </a:r>
            <a:r>
              <a:rPr lang="en-US" dirty="0" smtClean="0"/>
              <a:t> 59 </a:t>
            </a:r>
            <a:r>
              <a:rPr lang="en-US" dirty="0" err="1" smtClean="0"/>
              <a:t>menjadikan</a:t>
            </a:r>
            <a:r>
              <a:rPr lang="en-US" dirty="0" smtClean="0"/>
              <a:t> </a:t>
            </a:r>
            <a:r>
              <a:rPr lang="en-US" dirty="0" err="1" smtClean="0"/>
              <a:t>ia</a:t>
            </a:r>
            <a:r>
              <a:rPr lang="en-US" dirty="0" smtClean="0"/>
              <a:t> </a:t>
            </a:r>
            <a:r>
              <a:rPr lang="en-US" dirty="0" err="1" smtClean="0"/>
              <a:t>satu</a:t>
            </a:r>
            <a:r>
              <a:rPr lang="en-US" dirty="0" smtClean="0"/>
              <a:t> </a:t>
            </a:r>
            <a:r>
              <a:rPr lang="en-US" dirty="0" err="1" smtClean="0"/>
              <a:t>kesalahan</a:t>
            </a:r>
            <a:r>
              <a:rPr lang="en-US" dirty="0" smtClean="0"/>
              <a:t> </a:t>
            </a:r>
            <a:r>
              <a:rPr lang="en-US" dirty="0" err="1" smtClean="0"/>
              <a:t>untuk</a:t>
            </a:r>
            <a:r>
              <a:rPr lang="en-US" dirty="0" smtClean="0"/>
              <a:t> </a:t>
            </a:r>
            <a:r>
              <a:rPr lang="en-US" dirty="0" err="1" smtClean="0"/>
              <a:t>memecat</a:t>
            </a:r>
            <a:r>
              <a:rPr lang="en-US" dirty="0" smtClean="0"/>
              <a:t> </a:t>
            </a:r>
            <a:r>
              <a:rPr lang="en-US" dirty="0" err="1" smtClean="0"/>
              <a:t>pekerja</a:t>
            </a:r>
            <a:r>
              <a:rPr lang="en-US" dirty="0" smtClean="0"/>
              <a:t> </a:t>
            </a:r>
            <a:r>
              <a:rPr lang="en-US" dirty="0" err="1" smtClean="0"/>
              <a:t>atau</a:t>
            </a:r>
            <a:r>
              <a:rPr lang="en-US" dirty="0" smtClean="0"/>
              <a:t> </a:t>
            </a:r>
            <a:r>
              <a:rPr lang="en-US" dirty="0" err="1" smtClean="0"/>
              <a:t>mencederakan</a:t>
            </a:r>
            <a:r>
              <a:rPr lang="en-US" dirty="0" smtClean="0"/>
              <a:t> </a:t>
            </a:r>
            <a:r>
              <a:rPr lang="en-US" dirty="0" err="1" smtClean="0"/>
              <a:t>atau</a:t>
            </a:r>
            <a:r>
              <a:rPr lang="en-US" dirty="0" smtClean="0"/>
              <a:t> </a:t>
            </a:r>
            <a:r>
              <a:rPr lang="en-US" dirty="0" err="1" smtClean="0"/>
              <a:t>mengancam</a:t>
            </a:r>
            <a:r>
              <a:rPr lang="en-US" dirty="0" smtClean="0"/>
              <a:t> </a:t>
            </a:r>
            <a:r>
              <a:rPr lang="en-US" dirty="0" err="1" smtClean="0"/>
              <a:t>untuk</a:t>
            </a:r>
            <a:r>
              <a:rPr lang="en-US" dirty="0" smtClean="0"/>
              <a:t> </a:t>
            </a:r>
            <a:r>
              <a:rPr lang="en-US" dirty="0" err="1" smtClean="0"/>
              <a:t>mencederakannya</a:t>
            </a:r>
            <a:r>
              <a:rPr lang="en-US" dirty="0" smtClean="0"/>
              <a:t> </a:t>
            </a:r>
            <a:r>
              <a:rPr lang="en-US" dirty="0" err="1" smtClean="0"/>
              <a:t>dalam</a:t>
            </a:r>
            <a:r>
              <a:rPr lang="en-US" dirty="0" smtClean="0"/>
              <a:t> </a:t>
            </a:r>
            <a:r>
              <a:rPr lang="en-US" dirty="0" err="1" smtClean="0"/>
              <a:t>pekerjaannya</a:t>
            </a:r>
            <a:r>
              <a:rPr lang="en-US" dirty="0" smtClean="0"/>
              <a:t> </a:t>
            </a:r>
            <a:r>
              <a:rPr lang="en-US" dirty="0" err="1" smtClean="0"/>
              <a:t>atau</a:t>
            </a:r>
            <a:r>
              <a:rPr lang="en-US" dirty="0" smtClean="0"/>
              <a:t> </a:t>
            </a:r>
            <a:r>
              <a:rPr lang="en-US" dirty="0" err="1" smtClean="0"/>
              <a:t>mengubah</a:t>
            </a:r>
            <a:r>
              <a:rPr lang="en-US" dirty="0" smtClean="0"/>
              <a:t> </a:t>
            </a:r>
            <a:r>
              <a:rPr lang="en-US" dirty="0" err="1" smtClean="0"/>
              <a:t>atau</a:t>
            </a:r>
            <a:r>
              <a:rPr lang="en-US" dirty="0" smtClean="0"/>
              <a:t> </a:t>
            </a:r>
            <a:r>
              <a:rPr lang="en-US" dirty="0" err="1" smtClean="0"/>
              <a:t>mengancam</a:t>
            </a:r>
            <a:r>
              <a:rPr lang="en-US" dirty="0" smtClean="0"/>
              <a:t> </a:t>
            </a:r>
            <a:r>
              <a:rPr lang="en-US" dirty="0" err="1" smtClean="0"/>
              <a:t>untuk</a:t>
            </a:r>
            <a:r>
              <a:rPr lang="en-US" dirty="0" smtClean="0"/>
              <a:t> </a:t>
            </a:r>
            <a:r>
              <a:rPr lang="en-US" dirty="0" err="1" smtClean="0"/>
              <a:t>mengubah</a:t>
            </a:r>
            <a:r>
              <a:rPr lang="en-US" dirty="0" smtClean="0"/>
              <a:t> </a:t>
            </a:r>
            <a:r>
              <a:rPr lang="en-US" dirty="0" err="1" smtClean="0"/>
              <a:t>kedudukannya</a:t>
            </a:r>
            <a:r>
              <a:rPr lang="en-US" dirty="0" smtClean="0"/>
              <a:t> </a:t>
            </a:r>
            <a:r>
              <a:rPr lang="en-US" dirty="0" err="1" smtClean="0"/>
              <a:t>sehingga</a:t>
            </a:r>
            <a:r>
              <a:rPr lang="en-US" dirty="0" smtClean="0"/>
              <a:t> </a:t>
            </a:r>
            <a:r>
              <a:rPr lang="en-US" dirty="0" err="1" smtClean="0"/>
              <a:t>memudaratkannya</a:t>
            </a:r>
            <a:r>
              <a:rPr lang="en-US" dirty="0" smtClean="0"/>
              <a:t> </a:t>
            </a:r>
            <a:r>
              <a:rPr lang="en-US" dirty="0" err="1" smtClean="0"/>
              <a:t>dengan</a:t>
            </a:r>
            <a:r>
              <a:rPr lang="en-US" dirty="0" smtClean="0"/>
              <a:t> </a:t>
            </a:r>
            <a:r>
              <a:rPr lang="en-US" dirty="0" err="1" smtClean="0"/>
              <a:t>sebab</a:t>
            </a:r>
            <a:r>
              <a:rPr lang="en-US" dirty="0" smtClean="0"/>
              <a:t> </a:t>
            </a:r>
            <a:r>
              <a:rPr lang="en-US" dirty="0" err="1" smtClean="0"/>
              <a:t>hal-keadaan</a:t>
            </a:r>
            <a:r>
              <a:rPr lang="en-US" dirty="0" smtClean="0"/>
              <a:t> </a:t>
            </a:r>
            <a:r>
              <a:rPr lang="en-US" dirty="0" err="1" smtClean="0"/>
              <a:t>tertentu</a:t>
            </a:r>
            <a:r>
              <a:rPr lang="en-US" dirty="0" smtClean="0"/>
              <a:t>. </a:t>
            </a:r>
          </a:p>
          <a:p>
            <a:pPr lvl="2">
              <a:buNone/>
            </a:pPr>
            <a:endParaRPr lang="en-US" dirty="0" smtClean="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72390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905000" y="838200"/>
            <a:ext cx="6781800" cy="5334000"/>
          </a:xfrm>
        </p:spPr>
        <p:txBody>
          <a:bodyPr>
            <a:normAutofit/>
          </a:bodyPr>
          <a:lstStyle/>
          <a:p>
            <a:pPr lvl="1"/>
            <a:r>
              <a:rPr lang="en-US" dirty="0" err="1" smtClean="0"/>
              <a:t>Majikan</a:t>
            </a:r>
            <a:r>
              <a:rPr lang="en-US" dirty="0" smtClean="0"/>
              <a:t> yang </a:t>
            </a:r>
            <a:r>
              <a:rPr lang="en-US" dirty="0" err="1" smtClean="0"/>
              <a:t>melanggar</a:t>
            </a:r>
            <a:r>
              <a:rPr lang="en-US" dirty="0" smtClean="0"/>
              <a:t> </a:t>
            </a:r>
            <a:r>
              <a:rPr lang="en-US" dirty="0" err="1" smtClean="0"/>
              <a:t>mana-mana</a:t>
            </a:r>
            <a:r>
              <a:rPr lang="en-US" dirty="0" smtClean="0"/>
              <a:t> </a:t>
            </a:r>
            <a:r>
              <a:rPr lang="en-US" dirty="0" err="1" smtClean="0"/>
              <a:t>peruntukan</a:t>
            </a:r>
            <a:r>
              <a:rPr lang="en-US" dirty="0" smtClean="0"/>
              <a:t> </a:t>
            </a:r>
            <a:r>
              <a:rPr lang="en-US" dirty="0" err="1" smtClean="0"/>
              <a:t>subseksyen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melakukkan</a:t>
            </a:r>
            <a:r>
              <a:rPr lang="en-US" dirty="0" smtClean="0"/>
              <a:t> </a:t>
            </a:r>
            <a:r>
              <a:rPr lang="en-US" dirty="0" err="1" smtClean="0"/>
              <a:t>kesalahan</a:t>
            </a:r>
            <a:r>
              <a:rPr lang="en-US" dirty="0" smtClean="0"/>
              <a:t> </a:t>
            </a:r>
            <a:r>
              <a:rPr lang="en-US" dirty="0" err="1" smtClean="0"/>
              <a:t>dan</a:t>
            </a:r>
            <a:r>
              <a:rPr lang="en-US" dirty="0" smtClean="0"/>
              <a:t> </a:t>
            </a:r>
            <a:r>
              <a:rPr lang="en-US" dirty="0" err="1" smtClean="0"/>
              <a:t>apabila</a:t>
            </a:r>
            <a:r>
              <a:rPr lang="en-US" dirty="0" smtClean="0"/>
              <a:t> </a:t>
            </a:r>
            <a:r>
              <a:rPr lang="en-US" dirty="0" err="1" smtClean="0"/>
              <a:t>disabitkan</a:t>
            </a:r>
            <a:r>
              <a:rPr lang="en-US" dirty="0" smtClean="0"/>
              <a:t>, </a:t>
            </a:r>
            <a:r>
              <a:rPr lang="en-US" dirty="0" err="1" smtClean="0"/>
              <a:t>dihukum</a:t>
            </a:r>
            <a:r>
              <a:rPr lang="en-US" dirty="0" smtClean="0"/>
              <a:t> </a:t>
            </a:r>
            <a:r>
              <a:rPr lang="en-US" dirty="0" err="1" smtClean="0"/>
              <a:t>penjara</a:t>
            </a:r>
            <a:r>
              <a:rPr lang="en-US" dirty="0" smtClean="0"/>
              <a:t> </a:t>
            </a:r>
            <a:r>
              <a:rPr lang="en-US" dirty="0" err="1" smtClean="0"/>
              <a:t>bagi</a:t>
            </a:r>
            <a:r>
              <a:rPr lang="en-US" dirty="0" smtClean="0"/>
              <a:t> </a:t>
            </a:r>
            <a:r>
              <a:rPr lang="en-US" dirty="0" err="1" smtClean="0"/>
              <a:t>tempoh</a:t>
            </a:r>
            <a:r>
              <a:rPr lang="en-US" dirty="0" smtClean="0"/>
              <a:t> </a:t>
            </a:r>
            <a:r>
              <a:rPr lang="en-US" dirty="0" err="1" smtClean="0"/>
              <a:t>tidak</a:t>
            </a:r>
            <a:r>
              <a:rPr lang="en-US" dirty="0" smtClean="0"/>
              <a:t> </a:t>
            </a:r>
            <a:r>
              <a:rPr lang="en-US" dirty="0" err="1" smtClean="0"/>
              <a:t>melebihi</a:t>
            </a:r>
            <a:r>
              <a:rPr lang="en-US" dirty="0" smtClean="0"/>
              <a:t> </a:t>
            </a:r>
            <a:r>
              <a:rPr lang="en-US" dirty="0" err="1" smtClean="0"/>
              <a:t>satu</a:t>
            </a:r>
            <a:r>
              <a:rPr lang="en-US" dirty="0" smtClean="0"/>
              <a:t> </a:t>
            </a:r>
            <a:r>
              <a:rPr lang="en-US" dirty="0" err="1" smtClean="0"/>
              <a:t>tahun</a:t>
            </a:r>
            <a:r>
              <a:rPr lang="en-US" dirty="0" smtClean="0"/>
              <a:t> </a:t>
            </a:r>
            <a:r>
              <a:rPr lang="en-US" dirty="0" err="1" smtClean="0"/>
              <a:t>atau</a:t>
            </a:r>
            <a:r>
              <a:rPr lang="en-US" dirty="0" smtClean="0"/>
              <a:t> </a:t>
            </a:r>
            <a:r>
              <a:rPr lang="en-US" dirty="0" err="1" smtClean="0"/>
              <a:t>denda</a:t>
            </a:r>
            <a:r>
              <a:rPr lang="en-US" dirty="0" smtClean="0"/>
              <a:t> </a:t>
            </a:r>
            <a:r>
              <a:rPr lang="en-US" dirty="0" err="1" smtClean="0"/>
              <a:t>tidak</a:t>
            </a:r>
            <a:r>
              <a:rPr lang="en-US" dirty="0" smtClean="0"/>
              <a:t> </a:t>
            </a:r>
            <a:r>
              <a:rPr lang="en-US" dirty="0" err="1" smtClean="0"/>
              <a:t>melebihi</a:t>
            </a:r>
            <a:r>
              <a:rPr lang="en-US" dirty="0" smtClean="0"/>
              <a:t> </a:t>
            </a:r>
            <a:r>
              <a:rPr lang="en-US" dirty="0" err="1" smtClean="0"/>
              <a:t>dua</a:t>
            </a:r>
            <a:r>
              <a:rPr lang="en-US" dirty="0" smtClean="0"/>
              <a:t> </a:t>
            </a:r>
            <a:r>
              <a:rPr lang="en-US" dirty="0" err="1" smtClean="0"/>
              <a:t>ribu</a:t>
            </a:r>
            <a:r>
              <a:rPr lang="en-US" dirty="0" smtClean="0"/>
              <a:t> ringgit </a:t>
            </a:r>
            <a:r>
              <a:rPr lang="en-US" dirty="0" err="1" smtClean="0"/>
              <a:t>atau</a:t>
            </a:r>
            <a:r>
              <a:rPr lang="en-US" dirty="0" smtClean="0"/>
              <a:t> </a:t>
            </a:r>
            <a:r>
              <a:rPr lang="en-US" dirty="0" err="1" smtClean="0"/>
              <a:t>kedua-duanya</a:t>
            </a:r>
            <a:r>
              <a:rPr lang="en-US" dirty="0" smtClean="0"/>
              <a:t>.</a:t>
            </a:r>
          </a:p>
          <a:p>
            <a:pPr lvl="1"/>
            <a:r>
              <a:rPr lang="en-US" dirty="0" err="1" smtClean="0"/>
              <a:t>Keharmonian</a:t>
            </a:r>
            <a:r>
              <a:rPr lang="en-US" dirty="0" smtClean="0"/>
              <a:t> Perusahaan </a:t>
            </a:r>
            <a:r>
              <a:rPr lang="en-US" dirty="0" err="1" smtClean="0"/>
              <a:t>tidak</a:t>
            </a:r>
            <a:r>
              <a:rPr lang="en-US" dirty="0" smtClean="0"/>
              <a:t> </a:t>
            </a:r>
            <a:r>
              <a:rPr lang="en-US" dirty="0" err="1" smtClean="0"/>
              <a:t>boleh</a:t>
            </a:r>
            <a:r>
              <a:rPr lang="en-US" dirty="0" smtClean="0"/>
              <a:t> </a:t>
            </a:r>
            <a:r>
              <a:rPr lang="en-US" dirty="0" err="1" smtClean="0"/>
              <a:t>dikendalikan</a:t>
            </a:r>
            <a:r>
              <a:rPr lang="en-US" dirty="0" smtClean="0"/>
              <a:t> </a:t>
            </a:r>
            <a:r>
              <a:rPr lang="en-US" dirty="0" err="1" smtClean="0"/>
              <a:t>tanpa</a:t>
            </a:r>
            <a:r>
              <a:rPr lang="en-US" dirty="0" smtClean="0"/>
              <a:t> </a:t>
            </a:r>
            <a:r>
              <a:rPr lang="en-US" dirty="0" err="1" smtClean="0"/>
              <a:t>peranan</a:t>
            </a:r>
            <a:r>
              <a:rPr lang="en-US" dirty="0" smtClean="0"/>
              <a:t> </a:t>
            </a:r>
            <a:r>
              <a:rPr lang="en-US" dirty="0" err="1" smtClean="0"/>
              <a:t>dua</a:t>
            </a:r>
            <a:r>
              <a:rPr lang="en-US" dirty="0" smtClean="0"/>
              <a:t> </a:t>
            </a:r>
            <a:r>
              <a:rPr lang="en-US" dirty="0" err="1" smtClean="0"/>
              <a:t>undang-undang</a:t>
            </a:r>
            <a:r>
              <a:rPr lang="en-US" dirty="0" smtClean="0"/>
              <a:t> </a:t>
            </a:r>
            <a:r>
              <a:rPr lang="en-US" dirty="0" err="1" smtClean="0"/>
              <a:t>penting</a:t>
            </a:r>
            <a:r>
              <a:rPr lang="en-US" dirty="0" smtClean="0"/>
              <a:t> </a:t>
            </a:r>
            <a:r>
              <a:rPr lang="en-US" dirty="0" err="1" smtClean="0"/>
              <a:t>iaitu</a:t>
            </a:r>
            <a:r>
              <a:rPr lang="en-US" dirty="0" smtClean="0"/>
              <a:t> </a:t>
            </a:r>
            <a:r>
              <a:rPr lang="en-US" dirty="0" err="1" smtClean="0"/>
              <a:t>Akta</a:t>
            </a:r>
            <a:r>
              <a:rPr lang="en-US" dirty="0" smtClean="0"/>
              <a:t> </a:t>
            </a:r>
            <a:r>
              <a:rPr lang="en-US" dirty="0" err="1" smtClean="0"/>
              <a:t>Kerja</a:t>
            </a:r>
            <a:r>
              <a:rPr lang="en-US" dirty="0" smtClean="0"/>
              <a:t> 1955 </a:t>
            </a:r>
            <a:r>
              <a:rPr lang="en-US" dirty="0" err="1" smtClean="0"/>
              <a:t>dan</a:t>
            </a:r>
            <a:r>
              <a:rPr lang="en-US" dirty="0" smtClean="0"/>
              <a:t> </a:t>
            </a:r>
            <a:r>
              <a:rPr lang="en-US" dirty="0" err="1" smtClean="0"/>
              <a:t>Akta</a:t>
            </a:r>
            <a:r>
              <a:rPr lang="en-US" dirty="0" smtClean="0"/>
              <a:t> </a:t>
            </a:r>
            <a:r>
              <a:rPr lang="en-US" dirty="0" err="1" smtClean="0"/>
              <a:t>Kesatuan</a:t>
            </a:r>
            <a:r>
              <a:rPr lang="en-US" dirty="0" smtClean="0"/>
              <a:t> </a:t>
            </a:r>
            <a:r>
              <a:rPr lang="en-US" dirty="0" err="1" smtClean="0"/>
              <a:t>Sekerja</a:t>
            </a:r>
            <a:r>
              <a:rPr lang="en-US" dirty="0" smtClean="0"/>
              <a:t> 1959. </a:t>
            </a:r>
            <a:r>
              <a:rPr lang="en-US" dirty="0" err="1" smtClean="0"/>
              <a:t>Bersama-sama</a:t>
            </a:r>
            <a:r>
              <a:rPr lang="en-US" dirty="0" smtClean="0"/>
              <a:t> </a:t>
            </a:r>
            <a:r>
              <a:rPr lang="en-US" dirty="0" err="1" smtClean="0"/>
              <a:t>dengan</a:t>
            </a:r>
            <a:r>
              <a:rPr lang="en-US" dirty="0" smtClean="0"/>
              <a:t> </a:t>
            </a:r>
            <a:r>
              <a:rPr lang="en-US" dirty="0" err="1" smtClean="0"/>
              <a:t>Akta</a:t>
            </a:r>
            <a:r>
              <a:rPr lang="en-US" dirty="0" smtClean="0"/>
              <a:t> </a:t>
            </a:r>
            <a:r>
              <a:rPr lang="en-US" dirty="0" err="1" smtClean="0"/>
              <a:t>Perhubungan</a:t>
            </a:r>
            <a:r>
              <a:rPr lang="en-US" dirty="0" smtClean="0"/>
              <a:t> Perusahaan 1967 </a:t>
            </a:r>
            <a:r>
              <a:rPr lang="en-US" dirty="0" err="1" smtClean="0"/>
              <a:t>ia</a:t>
            </a:r>
            <a:r>
              <a:rPr lang="en-US" dirty="0" smtClean="0"/>
              <a:t> </a:t>
            </a:r>
            <a:r>
              <a:rPr lang="en-US" dirty="0" err="1" smtClean="0"/>
              <a:t>menjadi</a:t>
            </a:r>
            <a:r>
              <a:rPr lang="en-US" dirty="0" smtClean="0"/>
              <a:t> </a:t>
            </a:r>
            <a:r>
              <a:rPr lang="en-US" dirty="0" err="1" smtClean="0"/>
              <a:t>asas</a:t>
            </a:r>
            <a:r>
              <a:rPr lang="en-US" dirty="0" smtClean="0"/>
              <a:t> </a:t>
            </a:r>
            <a:r>
              <a:rPr lang="en-US" dirty="0" err="1" smtClean="0"/>
              <a:t>bagi</a:t>
            </a:r>
            <a:r>
              <a:rPr lang="en-US" dirty="0" smtClean="0"/>
              <a:t> </a:t>
            </a:r>
            <a:r>
              <a:rPr lang="en-US" dirty="0" err="1" smtClean="0"/>
              <a:t>sistem</a:t>
            </a:r>
            <a:r>
              <a:rPr lang="en-US" dirty="0" smtClean="0"/>
              <a:t> </a:t>
            </a:r>
            <a:r>
              <a:rPr lang="en-US" dirty="0" err="1" smtClean="0"/>
              <a:t>Perhubungan</a:t>
            </a:r>
            <a:r>
              <a:rPr lang="en-US" dirty="0" smtClean="0"/>
              <a:t> Perusahaan </a:t>
            </a:r>
            <a:r>
              <a:rPr lang="en-US" dirty="0" err="1" smtClean="0"/>
              <a:t>di</a:t>
            </a:r>
            <a:r>
              <a:rPr lang="en-US" dirty="0" smtClean="0"/>
              <a:t> Malaysia. </a:t>
            </a:r>
          </a:p>
          <a:p>
            <a:pPr lvl="2">
              <a:buNone/>
            </a:pPr>
            <a:endParaRPr lang="en-US" dirty="0" smtClean="0"/>
          </a:p>
        </p:txBody>
      </p:sp>
      <p:sp>
        <p:nvSpPr>
          <p:cNvPr id="4" name="TextBox 3"/>
          <p:cNvSpPr txBox="1"/>
          <p:nvPr/>
        </p:nvSpPr>
        <p:spPr>
          <a:xfrm>
            <a:off x="990600" y="5934670"/>
            <a:ext cx="79248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and Regulation</a:t>
            </a:r>
            <a:endParaRPr lang="en-US" dirty="0"/>
          </a:p>
        </p:txBody>
      </p:sp>
      <p:sp>
        <p:nvSpPr>
          <p:cNvPr id="3" name="Content Placeholder 2"/>
          <p:cNvSpPr>
            <a:spLocks noGrp="1"/>
          </p:cNvSpPr>
          <p:nvPr>
            <p:ph idx="1"/>
          </p:nvPr>
        </p:nvSpPr>
        <p:spPr>
          <a:xfrm>
            <a:off x="1752600" y="1066800"/>
            <a:ext cx="6934200" cy="5562600"/>
          </a:xfrm>
        </p:spPr>
        <p:txBody>
          <a:bodyPr>
            <a:normAutofit lnSpcReduction="10000"/>
          </a:bodyPr>
          <a:lstStyle/>
          <a:p>
            <a:pPr lvl="1"/>
            <a:r>
              <a:rPr lang="en-US" dirty="0" smtClean="0"/>
              <a:t>The law that describe all rules is called The Law of The Nation (</a:t>
            </a:r>
            <a:r>
              <a:rPr lang="en-US" dirty="0" err="1" smtClean="0"/>
              <a:t>Hukum</a:t>
            </a:r>
            <a:r>
              <a:rPr lang="en-US" dirty="0" smtClean="0"/>
              <a:t> Negara)</a:t>
            </a:r>
          </a:p>
          <a:p>
            <a:pPr lvl="1"/>
            <a:r>
              <a:rPr lang="en-US" dirty="0" smtClean="0"/>
              <a:t>In Malaysia, the law of the nation is a written law and it is the highest law in the nation.</a:t>
            </a:r>
          </a:p>
          <a:p>
            <a:pPr lvl="2"/>
            <a:r>
              <a:rPr lang="en-US" dirty="0" err="1" smtClean="0"/>
              <a:t>Perlembagaan</a:t>
            </a:r>
            <a:r>
              <a:rPr lang="en-US" dirty="0" smtClean="0"/>
              <a:t> Negara.</a:t>
            </a:r>
          </a:p>
          <a:p>
            <a:pPr lvl="1"/>
            <a:r>
              <a:rPr lang="en-US" dirty="0" smtClean="0"/>
              <a:t>The head of the nation is Y.M.M. </a:t>
            </a:r>
            <a:r>
              <a:rPr lang="en-US" dirty="0" err="1" smtClean="0"/>
              <a:t>Agong</a:t>
            </a:r>
            <a:endParaRPr lang="en-US" dirty="0" smtClean="0"/>
          </a:p>
          <a:p>
            <a:pPr lvl="2"/>
            <a:r>
              <a:rPr lang="en-US" dirty="0" smtClean="0"/>
              <a:t>The head for 3 branches of government</a:t>
            </a:r>
          </a:p>
          <a:p>
            <a:pPr lvl="3"/>
            <a:r>
              <a:rPr lang="en-US" dirty="0" smtClean="0"/>
              <a:t>Legislature (</a:t>
            </a:r>
            <a:r>
              <a:rPr lang="en-US" dirty="0" err="1" smtClean="0"/>
              <a:t>Dewan</a:t>
            </a:r>
            <a:r>
              <a:rPr lang="en-US" dirty="0" smtClean="0"/>
              <a:t> </a:t>
            </a:r>
            <a:r>
              <a:rPr lang="en-US" dirty="0" err="1" smtClean="0"/>
              <a:t>penggubal</a:t>
            </a:r>
            <a:r>
              <a:rPr lang="en-US" dirty="0" smtClean="0"/>
              <a:t> </a:t>
            </a:r>
            <a:r>
              <a:rPr lang="en-US" dirty="0" err="1" smtClean="0"/>
              <a:t>undang-undang</a:t>
            </a:r>
            <a:r>
              <a:rPr lang="en-US" dirty="0" smtClean="0"/>
              <a:t> / Parliament/</a:t>
            </a:r>
            <a:r>
              <a:rPr lang="en-US" dirty="0" err="1" smtClean="0"/>
              <a:t>Dewan</a:t>
            </a:r>
            <a:r>
              <a:rPr lang="en-US" dirty="0" smtClean="0"/>
              <a:t> </a:t>
            </a:r>
            <a:r>
              <a:rPr lang="en-US" dirty="0" err="1" smtClean="0"/>
              <a:t>Undangan</a:t>
            </a:r>
            <a:r>
              <a:rPr lang="en-US" dirty="0" smtClean="0"/>
              <a:t> </a:t>
            </a:r>
            <a:r>
              <a:rPr lang="en-US" dirty="0" err="1" smtClean="0"/>
              <a:t>Negeri</a:t>
            </a:r>
            <a:r>
              <a:rPr lang="en-US" dirty="0" smtClean="0"/>
              <a:t>)</a:t>
            </a:r>
          </a:p>
          <a:p>
            <a:pPr lvl="3"/>
            <a:r>
              <a:rPr lang="en-US" dirty="0" smtClean="0"/>
              <a:t>Executive (</a:t>
            </a:r>
            <a:r>
              <a:rPr lang="en-US" dirty="0" err="1" smtClean="0"/>
              <a:t>Pentadbir</a:t>
            </a:r>
            <a:r>
              <a:rPr lang="en-US" dirty="0" smtClean="0"/>
              <a:t> </a:t>
            </a:r>
            <a:r>
              <a:rPr lang="en-US" dirty="0" err="1" smtClean="0"/>
              <a:t>Kerajaan</a:t>
            </a:r>
            <a:r>
              <a:rPr lang="en-US" dirty="0" smtClean="0"/>
              <a:t>)</a:t>
            </a:r>
          </a:p>
          <a:p>
            <a:pPr lvl="3"/>
            <a:r>
              <a:rPr lang="en-US" dirty="0" smtClean="0"/>
              <a:t>Justice</a:t>
            </a:r>
          </a:p>
          <a:p>
            <a:pPr lvl="1"/>
            <a:r>
              <a:rPr lang="en-US" dirty="0" smtClean="0"/>
              <a:t>The law of the nation can be found in the Federal Constitution and State Constitution and in the form of code.</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391400" cy="914400"/>
          </a:xfrm>
        </p:spPr>
        <p:txBody>
          <a:bodyPr>
            <a:normAutofit fontScale="90000"/>
          </a:bodyPr>
          <a:lstStyle/>
          <a:p>
            <a:r>
              <a:rPr lang="en-US" dirty="0" smtClean="0"/>
              <a:t>Industrial Relations Act, 1967</a:t>
            </a:r>
            <a:endParaRPr lang="en-US" dirty="0"/>
          </a:p>
        </p:txBody>
      </p:sp>
      <p:sp>
        <p:nvSpPr>
          <p:cNvPr id="3" name="Content Placeholder 2"/>
          <p:cNvSpPr>
            <a:spLocks noGrp="1"/>
          </p:cNvSpPr>
          <p:nvPr>
            <p:ph idx="1"/>
          </p:nvPr>
        </p:nvSpPr>
        <p:spPr>
          <a:xfrm>
            <a:off x="1752600" y="1524000"/>
            <a:ext cx="6934200" cy="4191000"/>
          </a:xfrm>
        </p:spPr>
        <p:txBody>
          <a:bodyPr>
            <a:normAutofit/>
          </a:bodyPr>
          <a:lstStyle/>
          <a:p>
            <a:r>
              <a:rPr lang="en-US" dirty="0" smtClean="0"/>
              <a:t>Nota: </a:t>
            </a:r>
            <a:br>
              <a:rPr lang="en-US" dirty="0" smtClean="0"/>
            </a:br>
            <a:r>
              <a:rPr lang="en-US" b="1" i="1" dirty="0" smtClean="0"/>
              <a:t>Industrial Relations Act 1967 (ACT 177) &amp; Regulations</a:t>
            </a:r>
            <a:r>
              <a:rPr lang="en-US" dirty="0" smtClean="0"/>
              <a:t> </a:t>
            </a:r>
            <a:r>
              <a:rPr lang="en-US" dirty="0" err="1" smtClean="0"/>
              <a:t>boleh</a:t>
            </a:r>
            <a:r>
              <a:rPr lang="en-US" dirty="0" smtClean="0"/>
              <a:t> </a:t>
            </a:r>
            <a:r>
              <a:rPr lang="en-US" dirty="0" err="1" smtClean="0"/>
              <a:t>didapati</a:t>
            </a:r>
            <a:r>
              <a:rPr lang="en-US" dirty="0" smtClean="0"/>
              <a:t> </a:t>
            </a:r>
            <a:r>
              <a:rPr lang="en-US" dirty="0" err="1" smtClean="0"/>
              <a:t>dari</a:t>
            </a:r>
            <a:r>
              <a:rPr lang="en-US" dirty="0" smtClean="0"/>
              <a:t>: </a:t>
            </a:r>
            <a:br>
              <a:rPr lang="en-US" dirty="0" smtClean="0"/>
            </a:br>
            <a:r>
              <a:rPr lang="en-US" dirty="0" err="1" smtClean="0"/>
              <a:t>Percetakan</a:t>
            </a:r>
            <a:r>
              <a:rPr lang="en-US" dirty="0" smtClean="0"/>
              <a:t> </a:t>
            </a:r>
            <a:r>
              <a:rPr lang="en-US" dirty="0" err="1" smtClean="0"/>
              <a:t>Nasional</a:t>
            </a:r>
            <a:r>
              <a:rPr lang="en-US" dirty="0" smtClean="0"/>
              <a:t> Malaysia </a:t>
            </a:r>
            <a:r>
              <a:rPr lang="en-US" dirty="0" err="1" smtClean="0"/>
              <a:t>Berhad</a:t>
            </a:r>
            <a:r>
              <a:rPr lang="en-US" dirty="0" smtClean="0"/>
              <a:t>, </a:t>
            </a:r>
            <a:br>
              <a:rPr lang="en-US" dirty="0" smtClean="0"/>
            </a:br>
            <a:r>
              <a:rPr lang="en-US" dirty="0" err="1" smtClean="0"/>
              <a:t>Jalan</a:t>
            </a:r>
            <a:r>
              <a:rPr lang="en-US" dirty="0" smtClean="0"/>
              <a:t> Chan Sow Lin, </a:t>
            </a:r>
            <a:br>
              <a:rPr lang="en-US" dirty="0" smtClean="0"/>
            </a:br>
            <a:r>
              <a:rPr lang="en-US" dirty="0" smtClean="0"/>
              <a:t>50554 Kuala Lumpur. </a:t>
            </a:r>
            <a:br>
              <a:rPr lang="en-US" dirty="0" smtClean="0"/>
            </a:br>
            <a:r>
              <a:rPr lang="en-US" dirty="0" smtClean="0"/>
              <a:t>Tel : 603-92212022</a:t>
            </a:r>
          </a:p>
          <a:p>
            <a:r>
              <a:rPr lang="en-US" dirty="0" err="1" smtClean="0"/>
              <a:t>atau</a:t>
            </a:r>
            <a:r>
              <a:rPr lang="en-US" dirty="0" smtClean="0"/>
              <a:t> </a:t>
            </a:r>
            <a:r>
              <a:rPr lang="en-US" dirty="0" err="1" smtClean="0"/>
              <a:t>Kedai</a:t>
            </a:r>
            <a:r>
              <a:rPr lang="en-US" dirty="0" smtClean="0"/>
              <a:t> </a:t>
            </a:r>
            <a:r>
              <a:rPr lang="en-US" dirty="0" err="1" smtClean="0"/>
              <a:t>buku</a:t>
            </a:r>
            <a:r>
              <a:rPr lang="en-US" dirty="0" smtClean="0"/>
              <a:t> </a:t>
            </a:r>
            <a:r>
              <a:rPr lang="en-US" dirty="0" err="1" smtClean="0"/>
              <a:t>utama</a:t>
            </a:r>
            <a:r>
              <a:rPr lang="en-US" dirty="0" smtClean="0"/>
              <a:t> </a:t>
            </a:r>
            <a:r>
              <a:rPr lang="en-US" dirty="0" err="1" smtClean="0"/>
              <a:t>di</a:t>
            </a:r>
            <a:r>
              <a:rPr lang="en-US" dirty="0" smtClean="0"/>
              <a:t> Malaysia </a:t>
            </a:r>
            <a:endParaRPr lang="en-US" dirty="0"/>
          </a:p>
        </p:txBody>
      </p:sp>
      <p:sp>
        <p:nvSpPr>
          <p:cNvPr id="4" name="TextBox 3"/>
          <p:cNvSpPr txBox="1"/>
          <p:nvPr/>
        </p:nvSpPr>
        <p:spPr>
          <a:xfrm>
            <a:off x="1143000" y="5934670"/>
            <a:ext cx="7772400" cy="923330"/>
          </a:xfrm>
          <a:prstGeom prst="rect">
            <a:avLst/>
          </a:prstGeom>
          <a:noFill/>
        </p:spPr>
        <p:txBody>
          <a:bodyPr wrap="square" rtlCol="0">
            <a:spAutoFit/>
          </a:bodyPr>
          <a:lstStyle/>
          <a:p>
            <a:r>
              <a:rPr lang="en-US" dirty="0" smtClean="0"/>
              <a:t>Extracted (22/10/2011, 10.15 am ) from :</a:t>
            </a:r>
          </a:p>
          <a:p>
            <a:r>
              <a:rPr lang="en-US" dirty="0" smtClean="0"/>
              <a:t>http://jpp.mohr.gov.my/index.php?option=com_content&amp;task=view&amp;id=31&amp;Itemid=48</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191000"/>
          </a:xfrm>
        </p:spPr>
        <p:txBody>
          <a:bodyPr>
            <a:normAutofit/>
          </a:bodyPr>
          <a:lstStyle/>
          <a:p>
            <a:pPr algn="ctr">
              <a:buNone/>
            </a:pPr>
            <a:endParaRPr lang="en-US" dirty="0" smtClean="0"/>
          </a:p>
          <a:p>
            <a:pPr algn="ctr">
              <a:buNone/>
            </a:pPr>
            <a:endParaRPr lang="en-US" dirty="0" smtClean="0"/>
          </a:p>
          <a:p>
            <a:pPr algn="ctr">
              <a:buNone/>
            </a:pPr>
            <a:r>
              <a:rPr lang="en-US" sz="7200" dirty="0" smtClean="0"/>
              <a:t>Thank you</a:t>
            </a:r>
            <a:endParaRPr lang="en-US" sz="7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and Regulation</a:t>
            </a:r>
            <a:endParaRPr lang="en-US" dirty="0"/>
          </a:p>
        </p:txBody>
      </p:sp>
      <p:sp>
        <p:nvSpPr>
          <p:cNvPr id="3" name="Content Placeholder 2"/>
          <p:cNvSpPr>
            <a:spLocks noGrp="1"/>
          </p:cNvSpPr>
          <p:nvPr>
            <p:ph idx="1"/>
          </p:nvPr>
        </p:nvSpPr>
        <p:spPr/>
        <p:txBody>
          <a:bodyPr/>
          <a:lstStyle/>
          <a:p>
            <a:pPr lvl="1"/>
            <a:r>
              <a:rPr lang="en-US" dirty="0" smtClean="0"/>
              <a:t>Federal constitution is the highest law together with state constitution.</a:t>
            </a:r>
          </a:p>
          <a:p>
            <a:pPr lvl="1"/>
            <a:r>
              <a:rPr lang="en-US" dirty="0" smtClean="0"/>
              <a:t>The law was made in parliament and </a:t>
            </a:r>
            <a:r>
              <a:rPr lang="en-US" dirty="0" err="1" smtClean="0"/>
              <a:t>Dewan</a:t>
            </a:r>
            <a:r>
              <a:rPr lang="en-US" dirty="0" smtClean="0"/>
              <a:t> </a:t>
            </a:r>
            <a:r>
              <a:rPr lang="en-US" dirty="0" err="1" smtClean="0"/>
              <a:t>Undangan</a:t>
            </a:r>
            <a:r>
              <a:rPr lang="en-US" dirty="0" smtClean="0"/>
              <a:t> </a:t>
            </a:r>
            <a:r>
              <a:rPr lang="en-US" dirty="0" err="1" smtClean="0"/>
              <a:t>Negeri</a:t>
            </a:r>
            <a:r>
              <a:rPr lang="en-US" dirty="0" smtClean="0"/>
              <a:t> (DUN) under respective constitution.</a:t>
            </a:r>
          </a:p>
          <a:p>
            <a:pPr lvl="1"/>
            <a:r>
              <a:rPr lang="en-US" dirty="0" smtClean="0"/>
              <a:t>Subsidiary Legislation (</a:t>
            </a:r>
            <a:r>
              <a:rPr lang="en-US" dirty="0" err="1" smtClean="0"/>
              <a:t>Undang-undang</a:t>
            </a:r>
            <a:r>
              <a:rPr lang="en-US" dirty="0" smtClean="0"/>
              <a:t> </a:t>
            </a:r>
            <a:r>
              <a:rPr lang="en-US" dirty="0" err="1" smtClean="0"/>
              <a:t>tambahan</a:t>
            </a:r>
            <a:r>
              <a:rPr lang="en-US" dirty="0" smtClean="0"/>
              <a:t>) was made by individual or agency empowered by an act of parliament or DUN.</a:t>
            </a:r>
          </a:p>
          <a:p>
            <a:pPr lvl="1"/>
            <a:r>
              <a:rPr lang="en-US" dirty="0" smtClean="0"/>
              <a:t>The basis of law is English Common Laws adapted for local situation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and Regulation</a:t>
            </a:r>
            <a:endParaRPr lang="en-US" dirty="0"/>
          </a:p>
        </p:txBody>
      </p:sp>
      <p:sp>
        <p:nvSpPr>
          <p:cNvPr id="3" name="Content Placeholder 2"/>
          <p:cNvSpPr>
            <a:spLocks noGrp="1"/>
          </p:cNvSpPr>
          <p:nvPr>
            <p:ph idx="1"/>
          </p:nvPr>
        </p:nvSpPr>
        <p:spPr>
          <a:xfrm>
            <a:off x="1752600" y="1143000"/>
            <a:ext cx="7239000" cy="5486400"/>
          </a:xfrm>
        </p:spPr>
        <p:txBody>
          <a:bodyPr>
            <a:normAutofit lnSpcReduction="10000"/>
          </a:bodyPr>
          <a:lstStyle/>
          <a:p>
            <a:r>
              <a:rPr lang="en-US" dirty="0" smtClean="0"/>
              <a:t>Implication of laws</a:t>
            </a:r>
          </a:p>
          <a:p>
            <a:pPr lvl="1"/>
            <a:r>
              <a:rPr lang="en-US" dirty="0" smtClean="0"/>
              <a:t>Law sometimes put legal constraints and liabilities on engineers</a:t>
            </a:r>
          </a:p>
          <a:p>
            <a:pPr lvl="2"/>
            <a:r>
              <a:rPr lang="en-US" dirty="0" smtClean="0"/>
              <a:t>Suspension of  works</a:t>
            </a:r>
          </a:p>
          <a:p>
            <a:pPr lvl="3"/>
            <a:r>
              <a:rPr lang="en-US" dirty="0" smtClean="0"/>
              <a:t>Please read: Ir. </a:t>
            </a:r>
            <a:r>
              <a:rPr lang="en-US" dirty="0" err="1" smtClean="0"/>
              <a:t>Harban</a:t>
            </a:r>
            <a:r>
              <a:rPr lang="en-US" dirty="0" smtClean="0"/>
              <a:t> Singh, Suspension of work: An Overview, </a:t>
            </a:r>
            <a:r>
              <a:rPr lang="en-US" dirty="0" err="1" smtClean="0"/>
              <a:t>Buletin</a:t>
            </a:r>
            <a:r>
              <a:rPr lang="en-US" dirty="0" smtClean="0"/>
              <a:t> </a:t>
            </a:r>
            <a:r>
              <a:rPr lang="en-US" dirty="0" err="1" smtClean="0"/>
              <a:t>Ingenieur</a:t>
            </a:r>
            <a:r>
              <a:rPr lang="en-US" dirty="0" smtClean="0"/>
              <a:t>,  pg 24-35</a:t>
            </a:r>
          </a:p>
          <a:p>
            <a:pPr lvl="2"/>
            <a:r>
              <a:rPr lang="en-US" dirty="0" smtClean="0"/>
              <a:t>Imposing responsibility</a:t>
            </a:r>
          </a:p>
          <a:p>
            <a:pPr lvl="3"/>
            <a:r>
              <a:rPr lang="en-US" dirty="0" smtClean="0"/>
              <a:t>Avoid pollution from the waste material</a:t>
            </a:r>
          </a:p>
          <a:p>
            <a:pPr lvl="3"/>
            <a:r>
              <a:rPr lang="en-US" dirty="0" smtClean="0"/>
              <a:t>Health matter</a:t>
            </a:r>
          </a:p>
          <a:p>
            <a:pPr lvl="3"/>
            <a:r>
              <a:rPr lang="en-US" dirty="0" smtClean="0"/>
              <a:t>Reducing danger to the environment</a:t>
            </a:r>
            <a:endParaRPr lang="en-US" dirty="0"/>
          </a:p>
          <a:p>
            <a:pPr lvl="2"/>
            <a:r>
              <a:rPr lang="en-US" dirty="0" smtClean="0"/>
              <a:t>Provide protection of right of workmen and employers</a:t>
            </a:r>
          </a:p>
          <a:p>
            <a:pPr lvl="2"/>
            <a:r>
              <a:rPr lang="en-US" dirty="0" smtClean="0"/>
              <a:t>Procedure for investigation and inquiry</a:t>
            </a:r>
          </a:p>
          <a:p>
            <a:pPr lvl="2"/>
            <a:r>
              <a:rPr lang="en-US" dirty="0" smtClean="0"/>
              <a:t>Managing trade dispute,  strike and lock out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3124200" y="2084388"/>
            <a:ext cx="5638800" cy="1470025"/>
          </a:xfrm>
        </p:spPr>
        <p:txBody>
          <a:bodyPr>
            <a:normAutofit fontScale="90000"/>
          </a:bodyPr>
          <a:lstStyle/>
          <a:p>
            <a:pPr eaLnBrk="1" hangingPunct="1"/>
            <a:r>
              <a:rPr lang="en-US" sz="4000" dirty="0" smtClean="0"/>
              <a:t> Guidance in performance of Practice</a:t>
            </a:r>
            <a:endParaRPr lang="en-US" sz="4000" i="1" dirty="0" smtClean="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ymphony">
  <a:themeElements>
    <a:clrScheme name="Symphony">
      <a:dk1>
        <a:sysClr val="windowText" lastClr="000000"/>
      </a:dk1>
      <a:lt1>
        <a:sysClr val="window" lastClr="FFFFFF"/>
      </a:lt1>
      <a:dk2>
        <a:srgbClr val="241F00"/>
      </a:dk2>
      <a:lt2>
        <a:srgbClr val="E5E9F7"/>
      </a:lt2>
      <a:accent1>
        <a:srgbClr val="AE0000"/>
      </a:accent1>
      <a:accent2>
        <a:srgbClr val="63457F"/>
      </a:accent2>
      <a:accent3>
        <a:srgbClr val="255775"/>
      </a:accent3>
      <a:accent4>
        <a:srgbClr val="A47C0C"/>
      </a:accent4>
      <a:accent5>
        <a:srgbClr val="39378D"/>
      </a:accent5>
      <a:accent6>
        <a:srgbClr val="680039"/>
      </a:accent6>
      <a:hlink>
        <a:srgbClr val="0000FF"/>
      </a:hlink>
      <a:folHlink>
        <a:srgbClr val="800080"/>
      </a:folHlink>
    </a:clrScheme>
    <a:fontScheme name="Symphony">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aramond"/>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ymphony">
      <a:fillStyleLst>
        <a:solidFill>
          <a:schemeClr val="phClr"/>
        </a:solidFill>
        <a:gradFill rotWithShape="1">
          <a:gsLst>
            <a:gs pos="0">
              <a:schemeClr val="phClr">
                <a:tint val="100000"/>
                <a:shade val="90000"/>
                <a:satMod val="175000"/>
              </a:schemeClr>
            </a:gs>
            <a:gs pos="100000">
              <a:schemeClr val="phClr">
                <a:tint val="75000"/>
                <a:satMod val="250000"/>
              </a:schemeClr>
            </a:gs>
          </a:gsLst>
          <a:lin ang="5400000" scaled="1"/>
        </a:gradFill>
        <a:gradFill rotWithShape="1">
          <a:gsLst>
            <a:gs pos="0">
              <a:schemeClr val="phClr">
                <a:shade val="50000"/>
                <a:satMod val="115000"/>
              </a:schemeClr>
            </a:gs>
            <a:gs pos="100000">
              <a:schemeClr val="phClr">
                <a:tint val="80000"/>
                <a:shade val="100000"/>
                <a:alpha val="85000"/>
                <a:satMod val="250000"/>
              </a:schemeClr>
            </a:gs>
          </a:gsLst>
          <a:lin ang="5400000" scaled="0"/>
        </a:gradFill>
      </a:fillStyleLst>
      <a:lnStyleLst>
        <a:ln w="6350" cap="flat" cmpd="sng" algn="ctr">
          <a:solidFill>
            <a:schemeClr val="phClr">
              <a:shade val="95000"/>
              <a:satMod val="115000"/>
            </a:schemeClr>
          </a:solidFill>
          <a:prstDash val="solid"/>
        </a:ln>
        <a:ln w="12700" cap="flat" cmpd="sng" algn="ctr">
          <a:solidFill>
            <a:schemeClr val="phClr">
              <a:shade val="90000"/>
              <a:satMod val="125000"/>
            </a:schemeClr>
          </a:solidFill>
          <a:prstDash val="solid"/>
        </a:ln>
        <a:ln w="25400" cap="flat" cmpd="sng" algn="ctr">
          <a:solidFill>
            <a:schemeClr val="phClr">
              <a:shade val="90000"/>
              <a:satMod val="135000"/>
            </a:schemeClr>
          </a:solidFill>
          <a:prstDash val="solid"/>
        </a:ln>
      </a:lnStyleLst>
      <a:effectStyleLst>
        <a:effectStyle>
          <a:effectLst/>
        </a:effectStyle>
        <a:effectStyle>
          <a:effectLst>
            <a:outerShdw blurRad="76200" dist="25400" dir="5400000" sx="102000" sy="102000" algn="ctr" rotWithShape="0">
              <a:srgbClr val="000000">
                <a:alpha val="40000"/>
              </a:srgbClr>
            </a:outerShdw>
          </a:effectLst>
          <a:scene3d>
            <a:camera prst="orthographicFront">
              <a:rot lat="0" lon="0" rev="0"/>
            </a:camera>
            <a:lightRig rig="morning" dir="t">
              <a:rot lat="0" lon="0" rev="4200000"/>
            </a:lightRig>
          </a:scene3d>
          <a:sp3d>
            <a:bevelT w="25400" h="0" prst="convex"/>
          </a:sp3d>
        </a:effectStyle>
        <a:effectStyle>
          <a:effectLst>
            <a:outerShdw blurRad="76200" dist="25400" dir="5400000" sx="102000" sy="102000" algn="ctr" rotWithShape="0">
              <a:srgbClr val="000000">
                <a:alpha val="40000"/>
              </a:srgbClr>
            </a:outerShdw>
          </a:effectLst>
          <a:scene3d>
            <a:camera prst="orthographicFront">
              <a:rot lat="0" lon="0" rev="0"/>
            </a:camera>
            <a:lightRig rig="morning" dir="t">
              <a:rot lat="0" lon="0" rev="4200000"/>
            </a:lightRig>
          </a:scene3d>
          <a:sp3d>
            <a:bevelT w="63500" h="25400" prst="convex"/>
          </a:sp3d>
        </a:effectStyle>
      </a:effectStyleLst>
      <a:bgFillStyleLst>
        <a:solidFill>
          <a:schemeClr val="phClr">
            <a:shade val="95000"/>
            <a:satMod val="115000"/>
          </a:schemeClr>
        </a:solidFill>
        <a:blipFill rotWithShape="1">
          <a:blip xmlns:r="http://schemas.openxmlformats.org/officeDocument/2006/relationships" r:embed="rId1">
            <a:duotone>
              <a:schemeClr val="phClr">
                <a:shade val="80000"/>
                <a:satMod val="250000"/>
              </a:schemeClr>
              <a:schemeClr val="phClr">
                <a:tint val="80000"/>
                <a:satMod val="200000"/>
              </a:schemeClr>
            </a:duotone>
          </a:blip>
          <a:stretch/>
        </a:blipFill>
        <a:blipFill rotWithShape="1">
          <a:blip xmlns:r="http://schemas.openxmlformats.org/officeDocument/2006/relationships" r:embed="rId2">
            <a:duotone>
              <a:schemeClr val="phClr">
                <a:shade val="50000"/>
                <a:satMod val="250000"/>
              </a:schemeClr>
              <a:schemeClr val="phClr">
                <a:tint val="80000"/>
                <a:satMod val="11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Symphony</Template>
  <TotalTime>1197</TotalTime>
  <Words>4208</Words>
  <Application>Microsoft Office PowerPoint</Application>
  <PresentationFormat>On-screen Show (4:3)</PresentationFormat>
  <Paragraphs>385</Paragraphs>
  <Slides>61</Slides>
  <Notes>0</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Symphony</vt:lpstr>
      <vt:lpstr>Chapter 4 Law and Regulation</vt:lpstr>
      <vt:lpstr>Law and Regulation</vt:lpstr>
      <vt:lpstr>Law and Regulation</vt:lpstr>
      <vt:lpstr>Law and Regulation</vt:lpstr>
      <vt:lpstr>Law and Regulation</vt:lpstr>
      <vt:lpstr>Law and Regulation</vt:lpstr>
      <vt:lpstr>Law and Regulation</vt:lpstr>
      <vt:lpstr>Law and Regulation</vt:lpstr>
      <vt:lpstr> Guidance in performance of Practice</vt:lpstr>
      <vt:lpstr>Guidance in Performance of Practice</vt:lpstr>
      <vt:lpstr>Guidance in Performance of Practice</vt:lpstr>
      <vt:lpstr>Corporate Governance &amp; the Professional Engineer</vt:lpstr>
      <vt:lpstr>Corporate Governance &amp;  the Professional Engineer</vt:lpstr>
      <vt:lpstr>Corporate Governance &amp;  the Professional Engineer</vt:lpstr>
      <vt:lpstr>Corporate Governance &amp;  the Professional Engineer</vt:lpstr>
      <vt:lpstr>Major Laws Governing the Engineering Profession</vt:lpstr>
      <vt:lpstr>Major laws governing  the engineering profession</vt:lpstr>
      <vt:lpstr>Major laws governing  the engineering profession</vt:lpstr>
      <vt:lpstr>Major laws governing  the engineering profession</vt:lpstr>
      <vt:lpstr>Major laws governing  the engineering profession</vt:lpstr>
      <vt:lpstr>Major laws governing  the engineering profession</vt:lpstr>
      <vt:lpstr>Major laws governing  the engineering profession</vt:lpstr>
      <vt:lpstr>Major laws governing  the engineering profession</vt:lpstr>
      <vt:lpstr>Major laws governing  the engineering profession</vt:lpstr>
      <vt:lpstr>4.3  Major laws governing  the engineering profession</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Industrial Relations Act, 1967</vt:lpstr>
      <vt:lpstr>Slide 61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 User</dc:creator>
  <cp:lastModifiedBy>Toshiba</cp:lastModifiedBy>
  <cp:revision>47</cp:revision>
  <dcterms:created xsi:type="dcterms:W3CDTF">2011-10-21T04:22:31Z</dcterms:created>
  <dcterms:modified xsi:type="dcterms:W3CDTF">2016-07-12T07:53:21Z</dcterms:modified>
</cp:coreProperties>
</file>