
<file path=[Content_Types].xml><?xml version="1.0" encoding="utf-8"?>
<Types xmlns="http://schemas.openxmlformats.org/package/2006/content-types">
  <Override PartName="/ppt/slideMasters/slideMaster3.xml" ContentType="application/vnd.openxmlformats-officedocument.presentationml.slideMaster+xml"/>
  <Override PartName="/ppt/slides/slide29.xml" ContentType="application/vnd.openxmlformats-officedocument.presentationml.slide+xml"/>
  <Override PartName="/ppt/slides/slide47.xml" ContentType="application/vnd.openxmlformats-officedocument.presentationml.slide+xml"/>
  <Override PartName="/ppt/theme/theme5.xml" ContentType="application/vnd.openxmlformats-officedocument.them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5.xml" ContentType="application/vnd.openxmlformats-officedocument.presentationml.slideLayout+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Layouts/slideLayout3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theme/theme4.xml" ContentType="application/vnd.openxmlformats-officedocument.them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36.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slideLayouts/slideLayout34.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8.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Layouts/slideLayout15.xml" ContentType="application/vnd.openxmlformats-officedocument.presentationml.slideLayout+xml"/>
  <Override PartName="/ppt/slideLayouts/slideLayout26.xml" ContentType="application/vnd.openxmlformats-officedocument.presentationml.slideLayout+xml"/>
  <Default Extension="rels" ContentType="application/vnd.openxmlformats-package.relationshi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1"/>
    <p:sldMasterId id="2147483702" r:id="rId2"/>
    <p:sldMasterId id="2147483791" r:id="rId3"/>
  </p:sldMasterIdLst>
  <p:notesMasterIdLst>
    <p:notesMasterId r:id="rId60"/>
  </p:notesMasterIdLst>
  <p:handoutMasterIdLst>
    <p:handoutMasterId r:id="rId61"/>
  </p:handoutMasterIdLst>
  <p:sldIdLst>
    <p:sldId id="324" r:id="rId4"/>
    <p:sldId id="334" r:id="rId5"/>
    <p:sldId id="352" r:id="rId6"/>
    <p:sldId id="346" r:id="rId7"/>
    <p:sldId id="405" r:id="rId8"/>
    <p:sldId id="436" r:id="rId9"/>
    <p:sldId id="440" r:id="rId10"/>
    <p:sldId id="437" r:id="rId11"/>
    <p:sldId id="438" r:id="rId12"/>
    <p:sldId id="439" r:id="rId13"/>
    <p:sldId id="411" r:id="rId14"/>
    <p:sldId id="441" r:id="rId15"/>
    <p:sldId id="442" r:id="rId16"/>
    <p:sldId id="443" r:id="rId17"/>
    <p:sldId id="444" r:id="rId18"/>
    <p:sldId id="445" r:id="rId19"/>
    <p:sldId id="446" r:id="rId20"/>
    <p:sldId id="447" r:id="rId21"/>
    <p:sldId id="448" r:id="rId22"/>
    <p:sldId id="449" r:id="rId23"/>
    <p:sldId id="450" r:id="rId24"/>
    <p:sldId id="451" r:id="rId25"/>
    <p:sldId id="452" r:id="rId26"/>
    <p:sldId id="453" r:id="rId27"/>
    <p:sldId id="454" r:id="rId28"/>
    <p:sldId id="455" r:id="rId29"/>
    <p:sldId id="456" r:id="rId30"/>
    <p:sldId id="457" r:id="rId31"/>
    <p:sldId id="458" r:id="rId32"/>
    <p:sldId id="459" r:id="rId33"/>
    <p:sldId id="460" r:id="rId34"/>
    <p:sldId id="461" r:id="rId35"/>
    <p:sldId id="462" r:id="rId36"/>
    <p:sldId id="463" r:id="rId37"/>
    <p:sldId id="465" r:id="rId38"/>
    <p:sldId id="464" r:id="rId39"/>
    <p:sldId id="466" r:id="rId40"/>
    <p:sldId id="467" r:id="rId41"/>
    <p:sldId id="468" r:id="rId42"/>
    <p:sldId id="469" r:id="rId43"/>
    <p:sldId id="470" r:id="rId44"/>
    <p:sldId id="471" r:id="rId45"/>
    <p:sldId id="472" r:id="rId46"/>
    <p:sldId id="473" r:id="rId47"/>
    <p:sldId id="412" r:id="rId48"/>
    <p:sldId id="474" r:id="rId49"/>
    <p:sldId id="475" r:id="rId50"/>
    <p:sldId id="476" r:id="rId51"/>
    <p:sldId id="477" r:id="rId52"/>
    <p:sldId id="478" r:id="rId53"/>
    <p:sldId id="479" r:id="rId54"/>
    <p:sldId id="480" r:id="rId55"/>
    <p:sldId id="481" r:id="rId56"/>
    <p:sldId id="482" r:id="rId57"/>
    <p:sldId id="483" r:id="rId58"/>
    <p:sldId id="345" r:id="rId5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66"/>
    <a:srgbClr val="000099"/>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8995" autoAdjust="0"/>
    <p:restoredTop sz="94677" autoAdjust="0"/>
  </p:normalViewPr>
  <p:slideViewPr>
    <p:cSldViewPr>
      <p:cViewPr varScale="1">
        <p:scale>
          <a:sx n="70" d="100"/>
          <a:sy n="70" d="100"/>
        </p:scale>
        <p:origin x="-95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5826"/>
    </p:cViewPr>
  </p:sorterViewPr>
  <p:notesViewPr>
    <p:cSldViewPr>
      <p:cViewPr varScale="1">
        <p:scale>
          <a:sx n="56" d="100"/>
          <a:sy n="56" d="100"/>
        </p:scale>
        <p:origin x="-2544" y="-96"/>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slide" Target="slides/slide47.xml"/><Relationship Id="rId55" Type="http://schemas.openxmlformats.org/officeDocument/2006/relationships/slide" Target="slides/slide52.xml"/><Relationship Id="rId63" Type="http://schemas.openxmlformats.org/officeDocument/2006/relationships/viewProps" Target="viewProps.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slide" Target="slides/slide38.xml"/><Relationship Id="rId54" Type="http://schemas.openxmlformats.org/officeDocument/2006/relationships/slide" Target="slides/slide51.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slide" Target="slides/slide50.xml"/><Relationship Id="rId58" Type="http://schemas.openxmlformats.org/officeDocument/2006/relationships/slide" Target="slides/slide55.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slide" Target="slides/slide54.xml"/><Relationship Id="rId61" Type="http://schemas.openxmlformats.org/officeDocument/2006/relationships/handoutMaster" Target="handoutMasters/handoutMaster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notesMaster" Target="notesMasters/notesMaster1.xml"/><Relationship Id="rId65"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slide" Target="slides/slide53.xml"/><Relationship Id="rId64" Type="http://schemas.openxmlformats.org/officeDocument/2006/relationships/theme" Target="theme/theme1.xml"/><Relationship Id="rId8" Type="http://schemas.openxmlformats.org/officeDocument/2006/relationships/slide" Target="slides/slide5.xml"/><Relationship Id="rId51" Type="http://schemas.openxmlformats.org/officeDocument/2006/relationships/slide" Target="slides/slide48.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openxmlformats.org/officeDocument/2006/relationships/slide" Target="slides/slide5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FAB2F56-4641-46AF-A953-06AC433C908E}" type="slidenum">
              <a:rPr lang="en-US" smtClean="0"/>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885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7885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4234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7885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7885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7885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984096D9-4700-4C34-A522-150D11F5876B}" type="slidenum">
              <a:rPr lang="en-US"/>
              <a:pPr>
                <a:defRPr/>
              </a:pPr>
              <a:t>‹#›</a:t>
            </a:fld>
            <a:endParaRPr lang="en-US"/>
          </a:p>
        </p:txBody>
      </p:sp>
    </p:spTree>
    <p:extLst>
      <p:ext uri="{BB962C8B-B14F-4D97-AF65-F5344CB8AC3E}">
        <p14:creationId xmlns:p14="http://schemas.microsoft.com/office/powerpoint/2010/main" xmlns="" val="175630944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5B660B0-DF08-45C2-B93F-1D05764D5597}"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7C43E5F-4B95-4373-A2E1-3E47F41E30C2}"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DB1B4BE-C944-4FAC-BCF7-07C45EA42B04}"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59CA949-D600-4C05-9649-3488B6CD0525}"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4" name="Group 12"/>
          <p:cNvGrpSpPr>
            <a:grpSpLocks/>
          </p:cNvGrpSpPr>
          <p:nvPr userDrawn="1"/>
        </p:nvGrpSpPr>
        <p:grpSpPr bwMode="auto">
          <a:xfrm>
            <a:off x="1873250" y="714375"/>
            <a:ext cx="5943600" cy="5257800"/>
            <a:chOff x="1873250" y="714375"/>
            <a:chExt cx="5943600" cy="5257800"/>
          </a:xfrm>
        </p:grpSpPr>
        <p:sp>
          <p:nvSpPr>
            <p:cNvPr id="5" name="Oval 4"/>
            <p:cNvSpPr/>
            <p:nvPr userDrawn="1"/>
          </p:nvSpPr>
          <p:spPr bwMode="auto">
            <a:xfrm>
              <a:off x="1873250" y="714375"/>
              <a:ext cx="3581400" cy="3200400"/>
            </a:xfrm>
            <a:prstGeom prst="ellipse">
              <a:avLst/>
            </a:prstGeom>
            <a:solidFill>
              <a:srgbClr val="00CC00">
                <a:alpha val="14000"/>
              </a:srgbClr>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MY" sz="2000">
                <a:solidFill>
                  <a:prstClr val="white"/>
                </a:solidFill>
              </a:endParaRPr>
            </a:p>
          </p:txBody>
        </p:sp>
        <p:sp>
          <p:nvSpPr>
            <p:cNvPr id="6" name="Oval 5"/>
            <p:cNvSpPr/>
            <p:nvPr userDrawn="1"/>
          </p:nvSpPr>
          <p:spPr bwMode="auto">
            <a:xfrm>
              <a:off x="4235450" y="1323975"/>
              <a:ext cx="3581400" cy="3200400"/>
            </a:xfrm>
            <a:prstGeom prst="ellipse">
              <a:avLst/>
            </a:prstGeom>
            <a:solidFill>
              <a:srgbClr val="00CC00">
                <a:alpha val="14000"/>
              </a:srgbClr>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MY" sz="2000">
                <a:solidFill>
                  <a:prstClr val="white"/>
                </a:solidFill>
              </a:endParaRPr>
            </a:p>
          </p:txBody>
        </p:sp>
        <p:sp>
          <p:nvSpPr>
            <p:cNvPr id="7" name="Oval 6"/>
            <p:cNvSpPr/>
            <p:nvPr userDrawn="1"/>
          </p:nvSpPr>
          <p:spPr bwMode="auto">
            <a:xfrm>
              <a:off x="2254250" y="2771775"/>
              <a:ext cx="3581400" cy="3200400"/>
            </a:xfrm>
            <a:prstGeom prst="ellipse">
              <a:avLst/>
            </a:prstGeom>
            <a:solidFill>
              <a:srgbClr val="00CC00">
                <a:alpha val="14000"/>
              </a:srgbClr>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MY" sz="2000">
                <a:solidFill>
                  <a:prstClr val="white"/>
                </a:solidFill>
              </a:endParaRPr>
            </a:p>
          </p:txBody>
        </p:sp>
      </p:grpSp>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8" name="Date Placeholder 3"/>
          <p:cNvSpPr>
            <a:spLocks noGrp="1"/>
          </p:cNvSpPr>
          <p:nvPr>
            <p:ph type="dt" sz="half" idx="10"/>
          </p:nvPr>
        </p:nvSpPr>
        <p:spPr/>
        <p:txBody>
          <a:bodyPr/>
          <a:lstStyle>
            <a:lvl1pPr>
              <a:defRPr>
                <a:latin typeface="Arial" charset="0"/>
              </a:defRPr>
            </a:lvl1pPr>
          </a:lstStyle>
          <a:p>
            <a:pPr>
              <a:defRPr/>
            </a:pPr>
            <a:endParaRPr lang="en-US"/>
          </a:p>
        </p:txBody>
      </p:sp>
      <p:sp>
        <p:nvSpPr>
          <p:cNvPr id="9" name="Footer Placeholder 4"/>
          <p:cNvSpPr>
            <a:spLocks noGrp="1"/>
          </p:cNvSpPr>
          <p:nvPr>
            <p:ph type="ftr" sz="quarter" idx="11"/>
          </p:nvPr>
        </p:nvSpPr>
        <p:spPr/>
        <p:txBody>
          <a:bodyPr/>
          <a:lstStyle>
            <a:lvl1pPr>
              <a:defRPr>
                <a:latin typeface="Arial" charset="0"/>
              </a:defRPr>
            </a:lvl1pPr>
          </a:lstStyle>
          <a:p>
            <a:pPr>
              <a:defRPr/>
            </a:pPr>
            <a:endParaRPr lang="en-US"/>
          </a:p>
        </p:txBody>
      </p:sp>
      <p:sp>
        <p:nvSpPr>
          <p:cNvPr id="10" name="Slide Number Placeholder 5"/>
          <p:cNvSpPr>
            <a:spLocks noGrp="1"/>
          </p:cNvSpPr>
          <p:nvPr>
            <p:ph type="sldNum" sz="quarter" idx="12"/>
          </p:nvPr>
        </p:nvSpPr>
        <p:spPr/>
        <p:txBody>
          <a:bodyPr/>
          <a:lstStyle>
            <a:lvl1pPr>
              <a:defRPr>
                <a:latin typeface="Arial" charset="0"/>
              </a:defRPr>
            </a:lvl1pPr>
          </a:lstStyle>
          <a:p>
            <a:pPr>
              <a:defRPr/>
            </a:pPr>
            <a:fld id="{2EFDE0CB-6EFE-4F88-BFD3-72CE833E59B0}"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cxnSp>
        <p:nvCxnSpPr>
          <p:cNvPr id="4" name="Straight Connector 3"/>
          <p:cNvCxnSpPr/>
          <p:nvPr userDrawn="1"/>
        </p:nvCxnSpPr>
        <p:spPr>
          <a:xfrm>
            <a:off x="468313" y="1412875"/>
            <a:ext cx="8207375" cy="0"/>
          </a:xfrm>
          <a:prstGeom prst="line">
            <a:avLst/>
          </a:prstGeom>
          <a:ln w="38100">
            <a:solidFill>
              <a:srgbClr val="009900"/>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3"/>
          <p:cNvSpPr>
            <a:spLocks noGrp="1"/>
          </p:cNvSpPr>
          <p:nvPr>
            <p:ph type="dt" sz="half" idx="10"/>
          </p:nvPr>
        </p:nvSpPr>
        <p:spPr/>
        <p:txBody>
          <a:bodyPr/>
          <a:lstStyle>
            <a:lvl1pPr>
              <a:defRPr>
                <a:latin typeface="Arial" charset="0"/>
              </a:defRPr>
            </a:lvl1pPr>
          </a:lstStyle>
          <a:p>
            <a:pPr>
              <a:defRPr/>
            </a:pPr>
            <a:endParaRPr lang="en-US"/>
          </a:p>
        </p:txBody>
      </p:sp>
      <p:sp>
        <p:nvSpPr>
          <p:cNvPr id="6" name="Footer Placeholder 4"/>
          <p:cNvSpPr>
            <a:spLocks noGrp="1"/>
          </p:cNvSpPr>
          <p:nvPr>
            <p:ph type="ftr" sz="quarter" idx="11"/>
          </p:nvPr>
        </p:nvSpPr>
        <p:spPr/>
        <p:txBody>
          <a:bodyPr/>
          <a:lstStyle>
            <a:lvl1pPr>
              <a:defRPr>
                <a:latin typeface="Arial" charset="0"/>
              </a:defRPr>
            </a:lvl1pPr>
          </a:lstStyle>
          <a:p>
            <a:pPr>
              <a:defRPr/>
            </a:pPr>
            <a:endParaRPr lang="en-US"/>
          </a:p>
        </p:txBody>
      </p:sp>
      <p:sp>
        <p:nvSpPr>
          <p:cNvPr id="7" name="Slide Number Placeholder 5"/>
          <p:cNvSpPr>
            <a:spLocks noGrp="1"/>
          </p:cNvSpPr>
          <p:nvPr>
            <p:ph type="sldNum" sz="quarter" idx="12"/>
          </p:nvPr>
        </p:nvSpPr>
        <p:spPr/>
        <p:txBody>
          <a:bodyPr/>
          <a:lstStyle>
            <a:lvl1pPr>
              <a:defRPr>
                <a:latin typeface="Arial" charset="0"/>
              </a:defRPr>
            </a:lvl1pPr>
          </a:lstStyle>
          <a:p>
            <a:pPr>
              <a:defRPr/>
            </a:pPr>
            <a:fld id="{7221721F-86EB-437F-AADC-DA0B8510EBE9}"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atin typeface="Arial" charset="0"/>
              </a:defRPr>
            </a:lvl1pPr>
          </a:lstStyle>
          <a:p>
            <a:pPr>
              <a:defRPr/>
            </a:pPr>
            <a:endParaRPr lang="en-US"/>
          </a:p>
        </p:txBody>
      </p:sp>
      <p:sp>
        <p:nvSpPr>
          <p:cNvPr id="5" name="Footer Placeholder 4"/>
          <p:cNvSpPr>
            <a:spLocks noGrp="1"/>
          </p:cNvSpPr>
          <p:nvPr>
            <p:ph type="ftr" sz="quarter" idx="11"/>
          </p:nvPr>
        </p:nvSpPr>
        <p:spPr/>
        <p:txBody>
          <a:bodyPr/>
          <a:lstStyle>
            <a:lvl1pPr>
              <a:defRPr>
                <a:latin typeface="Arial" charset="0"/>
              </a:defRPr>
            </a:lvl1pPr>
          </a:lstStyle>
          <a:p>
            <a:pPr>
              <a:defRPr/>
            </a:pPr>
            <a:endParaRPr lang="en-US"/>
          </a:p>
        </p:txBody>
      </p:sp>
      <p:sp>
        <p:nvSpPr>
          <p:cNvPr id="6" name="Slide Number Placeholder 5"/>
          <p:cNvSpPr>
            <a:spLocks noGrp="1"/>
          </p:cNvSpPr>
          <p:nvPr>
            <p:ph type="sldNum" sz="quarter" idx="12"/>
          </p:nvPr>
        </p:nvSpPr>
        <p:spPr/>
        <p:txBody>
          <a:bodyPr/>
          <a:lstStyle>
            <a:lvl1pPr>
              <a:defRPr>
                <a:latin typeface="Arial" charset="0"/>
              </a:defRPr>
            </a:lvl1pPr>
          </a:lstStyle>
          <a:p>
            <a:pPr>
              <a:defRPr/>
            </a:pPr>
            <a:fld id="{B72F3DFB-1BF9-48AF-881E-1974CC040BBA}" type="slidenum">
              <a:rPr lang="en-US"/>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atin typeface="Arial" charset="0"/>
              </a:defRPr>
            </a:lvl1pPr>
          </a:lstStyle>
          <a:p>
            <a:pPr>
              <a:defRPr/>
            </a:pPr>
            <a:endParaRPr lang="en-US"/>
          </a:p>
        </p:txBody>
      </p:sp>
      <p:sp>
        <p:nvSpPr>
          <p:cNvPr id="6" name="Footer Placeholder 4"/>
          <p:cNvSpPr>
            <a:spLocks noGrp="1"/>
          </p:cNvSpPr>
          <p:nvPr>
            <p:ph type="ftr" sz="quarter" idx="11"/>
          </p:nvPr>
        </p:nvSpPr>
        <p:spPr/>
        <p:txBody>
          <a:bodyPr/>
          <a:lstStyle>
            <a:lvl1pPr>
              <a:defRPr>
                <a:latin typeface="Arial" charset="0"/>
              </a:defRPr>
            </a:lvl1pPr>
          </a:lstStyle>
          <a:p>
            <a:pPr>
              <a:defRPr/>
            </a:pPr>
            <a:endParaRPr lang="en-US"/>
          </a:p>
        </p:txBody>
      </p:sp>
      <p:sp>
        <p:nvSpPr>
          <p:cNvPr id="7" name="Slide Number Placeholder 5"/>
          <p:cNvSpPr>
            <a:spLocks noGrp="1"/>
          </p:cNvSpPr>
          <p:nvPr>
            <p:ph type="sldNum" sz="quarter" idx="12"/>
          </p:nvPr>
        </p:nvSpPr>
        <p:spPr/>
        <p:txBody>
          <a:bodyPr/>
          <a:lstStyle>
            <a:lvl1pPr>
              <a:defRPr>
                <a:latin typeface="Arial" charset="0"/>
              </a:defRPr>
            </a:lvl1pPr>
          </a:lstStyle>
          <a:p>
            <a:pPr>
              <a:defRPr/>
            </a:pPr>
            <a:fld id="{036590BF-E209-45C3-9219-C3241919C176}" type="slidenum">
              <a:rPr lang="en-US"/>
              <a:pPr>
                <a:defRPr/>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atin typeface="Arial" charset="0"/>
              </a:defRPr>
            </a:lvl1pPr>
          </a:lstStyle>
          <a:p>
            <a:pPr>
              <a:defRPr/>
            </a:pPr>
            <a:endParaRPr lang="en-US"/>
          </a:p>
        </p:txBody>
      </p:sp>
      <p:sp>
        <p:nvSpPr>
          <p:cNvPr id="8" name="Footer Placeholder 4"/>
          <p:cNvSpPr>
            <a:spLocks noGrp="1"/>
          </p:cNvSpPr>
          <p:nvPr>
            <p:ph type="ftr" sz="quarter" idx="11"/>
          </p:nvPr>
        </p:nvSpPr>
        <p:spPr/>
        <p:txBody>
          <a:bodyPr/>
          <a:lstStyle>
            <a:lvl1pPr>
              <a:defRPr>
                <a:latin typeface="Arial" charset="0"/>
              </a:defRPr>
            </a:lvl1pPr>
          </a:lstStyle>
          <a:p>
            <a:pPr>
              <a:defRPr/>
            </a:pPr>
            <a:endParaRPr lang="en-US"/>
          </a:p>
        </p:txBody>
      </p:sp>
      <p:sp>
        <p:nvSpPr>
          <p:cNvPr id="9" name="Slide Number Placeholder 5"/>
          <p:cNvSpPr>
            <a:spLocks noGrp="1"/>
          </p:cNvSpPr>
          <p:nvPr>
            <p:ph type="sldNum" sz="quarter" idx="12"/>
          </p:nvPr>
        </p:nvSpPr>
        <p:spPr/>
        <p:txBody>
          <a:bodyPr/>
          <a:lstStyle>
            <a:lvl1pPr>
              <a:defRPr>
                <a:latin typeface="Arial" charset="0"/>
              </a:defRPr>
            </a:lvl1pPr>
          </a:lstStyle>
          <a:p>
            <a:pPr>
              <a:defRPr/>
            </a:pPr>
            <a:fld id="{6E473166-37D2-4A49-ADF5-185D1B7EDCC4}" type="slidenum">
              <a:rPr lang="en-US"/>
              <a:pPr>
                <a:defRPr/>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atin typeface="Arial" charset="0"/>
              </a:defRPr>
            </a:lvl1pPr>
          </a:lstStyle>
          <a:p>
            <a:pPr>
              <a:defRPr/>
            </a:pPr>
            <a:endParaRPr lang="en-US"/>
          </a:p>
        </p:txBody>
      </p:sp>
      <p:sp>
        <p:nvSpPr>
          <p:cNvPr id="4" name="Footer Placeholder 4"/>
          <p:cNvSpPr>
            <a:spLocks noGrp="1"/>
          </p:cNvSpPr>
          <p:nvPr>
            <p:ph type="ftr" sz="quarter" idx="11"/>
          </p:nvPr>
        </p:nvSpPr>
        <p:spPr/>
        <p:txBody>
          <a:bodyPr/>
          <a:lstStyle>
            <a:lvl1pPr>
              <a:defRPr>
                <a:latin typeface="Arial" charset="0"/>
              </a:defRPr>
            </a:lvl1pPr>
          </a:lstStyle>
          <a:p>
            <a:pPr>
              <a:defRPr/>
            </a:pPr>
            <a:endParaRPr lang="en-US"/>
          </a:p>
        </p:txBody>
      </p:sp>
      <p:sp>
        <p:nvSpPr>
          <p:cNvPr id="5" name="Slide Number Placeholder 5"/>
          <p:cNvSpPr>
            <a:spLocks noGrp="1"/>
          </p:cNvSpPr>
          <p:nvPr>
            <p:ph type="sldNum" sz="quarter" idx="12"/>
          </p:nvPr>
        </p:nvSpPr>
        <p:spPr/>
        <p:txBody>
          <a:bodyPr/>
          <a:lstStyle>
            <a:lvl1pPr>
              <a:defRPr>
                <a:latin typeface="Arial" charset="0"/>
              </a:defRPr>
            </a:lvl1pPr>
          </a:lstStyle>
          <a:p>
            <a:pPr>
              <a:defRPr/>
            </a:pPr>
            <a:fld id="{F85235A7-994D-4BA2-9B80-3E3763FD28BB}" type="slidenum">
              <a:rPr lang="en-US"/>
              <a:pPr>
                <a:defRPr/>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atin typeface="Arial" charset="0"/>
              </a:defRPr>
            </a:lvl1pPr>
          </a:lstStyle>
          <a:p>
            <a:pPr>
              <a:defRPr/>
            </a:pPr>
            <a:endParaRPr lang="en-US"/>
          </a:p>
        </p:txBody>
      </p:sp>
      <p:sp>
        <p:nvSpPr>
          <p:cNvPr id="3" name="Footer Placeholder 4"/>
          <p:cNvSpPr>
            <a:spLocks noGrp="1"/>
          </p:cNvSpPr>
          <p:nvPr>
            <p:ph type="ftr" sz="quarter" idx="11"/>
          </p:nvPr>
        </p:nvSpPr>
        <p:spPr/>
        <p:txBody>
          <a:bodyPr/>
          <a:lstStyle>
            <a:lvl1pPr>
              <a:defRPr>
                <a:latin typeface="Arial" charset="0"/>
              </a:defRPr>
            </a:lvl1pPr>
          </a:lstStyle>
          <a:p>
            <a:pPr>
              <a:defRPr/>
            </a:pPr>
            <a:endParaRPr lang="en-US"/>
          </a:p>
        </p:txBody>
      </p:sp>
      <p:sp>
        <p:nvSpPr>
          <p:cNvPr id="4" name="Slide Number Placeholder 5"/>
          <p:cNvSpPr>
            <a:spLocks noGrp="1"/>
          </p:cNvSpPr>
          <p:nvPr>
            <p:ph type="sldNum" sz="quarter" idx="12"/>
          </p:nvPr>
        </p:nvSpPr>
        <p:spPr/>
        <p:txBody>
          <a:bodyPr/>
          <a:lstStyle>
            <a:lvl1pPr>
              <a:defRPr>
                <a:latin typeface="Arial" charset="0"/>
              </a:defRPr>
            </a:lvl1pPr>
          </a:lstStyle>
          <a:p>
            <a:pPr>
              <a:defRPr/>
            </a:pPr>
            <a:fld id="{CF732FC2-6852-40D6-8EDC-A9203F871272}"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grpSp>
        <p:nvGrpSpPr>
          <p:cNvPr id="4" name="Group 12"/>
          <p:cNvGrpSpPr>
            <a:grpSpLocks/>
          </p:cNvGrpSpPr>
          <p:nvPr userDrawn="1"/>
        </p:nvGrpSpPr>
        <p:grpSpPr bwMode="auto">
          <a:xfrm>
            <a:off x="1873250" y="714375"/>
            <a:ext cx="5943600" cy="5257800"/>
            <a:chOff x="1873250" y="714375"/>
            <a:chExt cx="5943600" cy="5257800"/>
          </a:xfrm>
        </p:grpSpPr>
        <p:sp>
          <p:nvSpPr>
            <p:cNvPr id="5" name="Oval 4"/>
            <p:cNvSpPr/>
            <p:nvPr userDrawn="1"/>
          </p:nvSpPr>
          <p:spPr bwMode="auto">
            <a:xfrm>
              <a:off x="1873250" y="714375"/>
              <a:ext cx="3581400" cy="3200400"/>
            </a:xfrm>
            <a:prstGeom prst="ellipse">
              <a:avLst/>
            </a:prstGeom>
            <a:solidFill>
              <a:srgbClr val="00CC00">
                <a:alpha val="14000"/>
              </a:srgbClr>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MY"/>
            </a:p>
          </p:txBody>
        </p:sp>
        <p:sp>
          <p:nvSpPr>
            <p:cNvPr id="6" name="Oval 5"/>
            <p:cNvSpPr/>
            <p:nvPr userDrawn="1"/>
          </p:nvSpPr>
          <p:spPr bwMode="auto">
            <a:xfrm>
              <a:off x="4235450" y="1323975"/>
              <a:ext cx="3581400" cy="3200400"/>
            </a:xfrm>
            <a:prstGeom prst="ellipse">
              <a:avLst/>
            </a:prstGeom>
            <a:solidFill>
              <a:srgbClr val="00CC00">
                <a:alpha val="14000"/>
              </a:srgbClr>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MY"/>
            </a:p>
          </p:txBody>
        </p:sp>
        <p:sp>
          <p:nvSpPr>
            <p:cNvPr id="7" name="Oval 6"/>
            <p:cNvSpPr/>
            <p:nvPr userDrawn="1"/>
          </p:nvSpPr>
          <p:spPr bwMode="auto">
            <a:xfrm>
              <a:off x="2254250" y="2771775"/>
              <a:ext cx="3581400" cy="3200400"/>
            </a:xfrm>
            <a:prstGeom prst="ellipse">
              <a:avLst/>
            </a:prstGeom>
            <a:solidFill>
              <a:srgbClr val="00CC00">
                <a:alpha val="14000"/>
              </a:srgbClr>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MY"/>
            </a:p>
          </p:txBody>
        </p:sp>
      </p:grpSp>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8" name="Date Placeholder 3"/>
          <p:cNvSpPr>
            <a:spLocks noGrp="1"/>
          </p:cNvSpPr>
          <p:nvPr>
            <p:ph type="dt" sz="half" idx="10"/>
          </p:nvPr>
        </p:nvSpPr>
        <p:spPr/>
        <p:txBody>
          <a:bodyPr/>
          <a:lstStyle>
            <a:lvl1pPr>
              <a:defRPr/>
            </a:lvl1pPr>
          </a:lstStyle>
          <a:p>
            <a:pPr>
              <a:defRPr/>
            </a:pPr>
            <a:endParaRPr lang="en-US"/>
          </a:p>
        </p:txBody>
      </p:sp>
      <p:sp>
        <p:nvSpPr>
          <p:cNvPr id="9" name="Footer Placeholder 4"/>
          <p:cNvSpPr>
            <a:spLocks noGrp="1"/>
          </p:cNvSpPr>
          <p:nvPr>
            <p:ph type="ftr" sz="quarter" idx="11"/>
          </p:nvPr>
        </p:nvSpPr>
        <p:spPr/>
        <p:txBody>
          <a:bodyPr/>
          <a:lstStyle>
            <a:lvl1pPr>
              <a:defRPr/>
            </a:lvl1pPr>
          </a:lstStyle>
          <a:p>
            <a:pPr>
              <a:defRPr/>
            </a:pPr>
            <a:endParaRPr lang="en-US"/>
          </a:p>
        </p:txBody>
      </p:sp>
      <p:sp>
        <p:nvSpPr>
          <p:cNvPr id="10" name="Slide Number Placeholder 5"/>
          <p:cNvSpPr>
            <a:spLocks noGrp="1"/>
          </p:cNvSpPr>
          <p:nvPr>
            <p:ph type="sldNum" sz="quarter" idx="12"/>
          </p:nvPr>
        </p:nvSpPr>
        <p:spPr/>
        <p:txBody>
          <a:bodyPr/>
          <a:lstStyle>
            <a:lvl1pPr>
              <a:defRPr/>
            </a:lvl1pPr>
          </a:lstStyle>
          <a:p>
            <a:pPr>
              <a:defRPr/>
            </a:pPr>
            <a:fld id="{32D5A43C-C6C7-4B28-99BA-845E2417BA49}"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atin typeface="Arial" charset="0"/>
              </a:defRPr>
            </a:lvl1pPr>
          </a:lstStyle>
          <a:p>
            <a:pPr>
              <a:defRPr/>
            </a:pPr>
            <a:endParaRPr lang="en-US"/>
          </a:p>
        </p:txBody>
      </p:sp>
      <p:sp>
        <p:nvSpPr>
          <p:cNvPr id="6" name="Footer Placeholder 4"/>
          <p:cNvSpPr>
            <a:spLocks noGrp="1"/>
          </p:cNvSpPr>
          <p:nvPr>
            <p:ph type="ftr" sz="quarter" idx="11"/>
          </p:nvPr>
        </p:nvSpPr>
        <p:spPr/>
        <p:txBody>
          <a:bodyPr/>
          <a:lstStyle>
            <a:lvl1pPr>
              <a:defRPr>
                <a:latin typeface="Arial" charset="0"/>
              </a:defRPr>
            </a:lvl1pPr>
          </a:lstStyle>
          <a:p>
            <a:pPr>
              <a:defRPr/>
            </a:pPr>
            <a:endParaRPr lang="en-US"/>
          </a:p>
        </p:txBody>
      </p:sp>
      <p:sp>
        <p:nvSpPr>
          <p:cNvPr id="7" name="Slide Number Placeholder 5"/>
          <p:cNvSpPr>
            <a:spLocks noGrp="1"/>
          </p:cNvSpPr>
          <p:nvPr>
            <p:ph type="sldNum" sz="quarter" idx="12"/>
          </p:nvPr>
        </p:nvSpPr>
        <p:spPr/>
        <p:txBody>
          <a:bodyPr/>
          <a:lstStyle>
            <a:lvl1pPr>
              <a:defRPr>
                <a:latin typeface="Arial" charset="0"/>
              </a:defRPr>
            </a:lvl1pPr>
          </a:lstStyle>
          <a:p>
            <a:pPr>
              <a:defRPr/>
            </a:pPr>
            <a:fld id="{00FE846C-4B88-4889-AA66-A5BC560B66C6}" type="slidenum">
              <a:rPr lang="en-US"/>
              <a:pPr>
                <a:defRPr/>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atin typeface="Arial" charset="0"/>
              </a:defRPr>
            </a:lvl1pPr>
          </a:lstStyle>
          <a:p>
            <a:pPr>
              <a:defRPr/>
            </a:pPr>
            <a:endParaRPr lang="en-US"/>
          </a:p>
        </p:txBody>
      </p:sp>
      <p:sp>
        <p:nvSpPr>
          <p:cNvPr id="6" name="Footer Placeholder 4"/>
          <p:cNvSpPr>
            <a:spLocks noGrp="1"/>
          </p:cNvSpPr>
          <p:nvPr>
            <p:ph type="ftr" sz="quarter" idx="11"/>
          </p:nvPr>
        </p:nvSpPr>
        <p:spPr/>
        <p:txBody>
          <a:bodyPr/>
          <a:lstStyle>
            <a:lvl1pPr>
              <a:defRPr>
                <a:latin typeface="Arial" charset="0"/>
              </a:defRPr>
            </a:lvl1pPr>
          </a:lstStyle>
          <a:p>
            <a:pPr>
              <a:defRPr/>
            </a:pPr>
            <a:endParaRPr lang="en-US"/>
          </a:p>
        </p:txBody>
      </p:sp>
      <p:sp>
        <p:nvSpPr>
          <p:cNvPr id="7" name="Slide Number Placeholder 5"/>
          <p:cNvSpPr>
            <a:spLocks noGrp="1"/>
          </p:cNvSpPr>
          <p:nvPr>
            <p:ph type="sldNum" sz="quarter" idx="12"/>
          </p:nvPr>
        </p:nvSpPr>
        <p:spPr/>
        <p:txBody>
          <a:bodyPr/>
          <a:lstStyle>
            <a:lvl1pPr>
              <a:defRPr>
                <a:latin typeface="Arial" charset="0"/>
              </a:defRPr>
            </a:lvl1pPr>
          </a:lstStyle>
          <a:p>
            <a:pPr>
              <a:defRPr/>
            </a:pPr>
            <a:fld id="{099063D3-7135-4A6E-8B49-EDF50733B473}" type="slidenum">
              <a:rPr lang="en-US"/>
              <a:pPr>
                <a:defRPr/>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atin typeface="Arial" charset="0"/>
              </a:defRPr>
            </a:lvl1pPr>
          </a:lstStyle>
          <a:p>
            <a:pPr>
              <a:defRPr/>
            </a:pPr>
            <a:endParaRPr lang="en-US"/>
          </a:p>
        </p:txBody>
      </p:sp>
      <p:sp>
        <p:nvSpPr>
          <p:cNvPr id="5" name="Footer Placeholder 4"/>
          <p:cNvSpPr>
            <a:spLocks noGrp="1"/>
          </p:cNvSpPr>
          <p:nvPr>
            <p:ph type="ftr" sz="quarter" idx="11"/>
          </p:nvPr>
        </p:nvSpPr>
        <p:spPr/>
        <p:txBody>
          <a:bodyPr/>
          <a:lstStyle>
            <a:lvl1pPr>
              <a:defRPr>
                <a:latin typeface="Arial" charset="0"/>
              </a:defRPr>
            </a:lvl1pPr>
          </a:lstStyle>
          <a:p>
            <a:pPr>
              <a:defRPr/>
            </a:pPr>
            <a:endParaRPr lang="en-US"/>
          </a:p>
        </p:txBody>
      </p:sp>
      <p:sp>
        <p:nvSpPr>
          <p:cNvPr id="6" name="Slide Number Placeholder 5"/>
          <p:cNvSpPr>
            <a:spLocks noGrp="1"/>
          </p:cNvSpPr>
          <p:nvPr>
            <p:ph type="sldNum" sz="quarter" idx="12"/>
          </p:nvPr>
        </p:nvSpPr>
        <p:spPr/>
        <p:txBody>
          <a:bodyPr/>
          <a:lstStyle>
            <a:lvl1pPr>
              <a:defRPr>
                <a:latin typeface="Arial" charset="0"/>
              </a:defRPr>
            </a:lvl1pPr>
          </a:lstStyle>
          <a:p>
            <a:pPr>
              <a:defRPr/>
            </a:pPr>
            <a:fld id="{D474991F-1826-4BF4-A7E4-08F60959D04C}" type="slidenum">
              <a:rPr lang="en-US"/>
              <a:pPr>
                <a:defRPr/>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atin typeface="Arial" charset="0"/>
              </a:defRPr>
            </a:lvl1pPr>
          </a:lstStyle>
          <a:p>
            <a:pPr>
              <a:defRPr/>
            </a:pPr>
            <a:endParaRPr lang="en-US"/>
          </a:p>
        </p:txBody>
      </p:sp>
      <p:sp>
        <p:nvSpPr>
          <p:cNvPr id="5" name="Footer Placeholder 4"/>
          <p:cNvSpPr>
            <a:spLocks noGrp="1"/>
          </p:cNvSpPr>
          <p:nvPr>
            <p:ph type="ftr" sz="quarter" idx="11"/>
          </p:nvPr>
        </p:nvSpPr>
        <p:spPr/>
        <p:txBody>
          <a:bodyPr/>
          <a:lstStyle>
            <a:lvl1pPr>
              <a:defRPr>
                <a:latin typeface="Arial" charset="0"/>
              </a:defRPr>
            </a:lvl1pPr>
          </a:lstStyle>
          <a:p>
            <a:pPr>
              <a:defRPr/>
            </a:pPr>
            <a:endParaRPr lang="en-US"/>
          </a:p>
        </p:txBody>
      </p:sp>
      <p:sp>
        <p:nvSpPr>
          <p:cNvPr id="6" name="Slide Number Placeholder 5"/>
          <p:cNvSpPr>
            <a:spLocks noGrp="1"/>
          </p:cNvSpPr>
          <p:nvPr>
            <p:ph type="sldNum" sz="quarter" idx="12"/>
          </p:nvPr>
        </p:nvSpPr>
        <p:spPr/>
        <p:txBody>
          <a:bodyPr/>
          <a:lstStyle>
            <a:lvl1pPr>
              <a:defRPr>
                <a:latin typeface="Arial" charset="0"/>
              </a:defRPr>
            </a:lvl1pPr>
          </a:lstStyle>
          <a:p>
            <a:pPr>
              <a:defRPr/>
            </a:pPr>
            <a:fld id="{69193392-9012-4BB6-828B-F23D55785AA9}" type="slidenum">
              <a:rPr lang="en-US"/>
              <a:pPr>
                <a:defRPr/>
              </a:pPr>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00"/>
            <a:ext cx="8229600" cy="6858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981200"/>
            <a:ext cx="40386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40386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4"/>
          <p:cNvSpPr>
            <a:spLocks noGrp="1"/>
          </p:cNvSpPr>
          <p:nvPr>
            <p:ph type="sldNum" sz="quarter" idx="10"/>
          </p:nvPr>
        </p:nvSpPr>
        <p:spPr>
          <a:xfrm>
            <a:off x="7010400" y="6381750"/>
            <a:ext cx="2133600" cy="476250"/>
          </a:xfrm>
        </p:spPr>
        <p:txBody>
          <a:bodyPr/>
          <a:lstStyle>
            <a:lvl1pPr>
              <a:defRPr>
                <a:latin typeface="Arial" charset="0"/>
              </a:defRPr>
            </a:lvl1pPr>
          </a:lstStyle>
          <a:p>
            <a:pPr>
              <a:defRPr/>
            </a:pPr>
            <a:fld id="{CD18BB3D-76EE-4601-AB06-5AD94C873E06}" type="slidenum">
              <a:rPr lang="en-US"/>
              <a:pPr>
                <a:defRPr/>
              </a:pPr>
              <a:t>‹#›</a:t>
            </a:fld>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4" name="Group 12"/>
          <p:cNvGrpSpPr>
            <a:grpSpLocks/>
          </p:cNvGrpSpPr>
          <p:nvPr userDrawn="1"/>
        </p:nvGrpSpPr>
        <p:grpSpPr bwMode="auto">
          <a:xfrm>
            <a:off x="1873250" y="714375"/>
            <a:ext cx="5943600" cy="5257800"/>
            <a:chOff x="1873250" y="714375"/>
            <a:chExt cx="5943600" cy="5257800"/>
          </a:xfrm>
        </p:grpSpPr>
        <p:sp>
          <p:nvSpPr>
            <p:cNvPr id="5" name="Oval 4"/>
            <p:cNvSpPr/>
            <p:nvPr userDrawn="1"/>
          </p:nvSpPr>
          <p:spPr bwMode="auto">
            <a:xfrm>
              <a:off x="1873250" y="714375"/>
              <a:ext cx="3581400" cy="3200400"/>
            </a:xfrm>
            <a:prstGeom prst="ellipse">
              <a:avLst/>
            </a:prstGeom>
            <a:solidFill>
              <a:srgbClr val="00CC00">
                <a:alpha val="14000"/>
              </a:srgbClr>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MY" sz="2000">
                <a:solidFill>
                  <a:prstClr val="white"/>
                </a:solidFill>
              </a:endParaRPr>
            </a:p>
          </p:txBody>
        </p:sp>
        <p:sp>
          <p:nvSpPr>
            <p:cNvPr id="6" name="Oval 5"/>
            <p:cNvSpPr/>
            <p:nvPr userDrawn="1"/>
          </p:nvSpPr>
          <p:spPr bwMode="auto">
            <a:xfrm>
              <a:off x="4235450" y="1323975"/>
              <a:ext cx="3581400" cy="3200400"/>
            </a:xfrm>
            <a:prstGeom prst="ellipse">
              <a:avLst/>
            </a:prstGeom>
            <a:solidFill>
              <a:srgbClr val="00CC00">
                <a:alpha val="14000"/>
              </a:srgbClr>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MY" sz="2000">
                <a:solidFill>
                  <a:prstClr val="white"/>
                </a:solidFill>
              </a:endParaRPr>
            </a:p>
          </p:txBody>
        </p:sp>
        <p:sp>
          <p:nvSpPr>
            <p:cNvPr id="7" name="Oval 6"/>
            <p:cNvSpPr/>
            <p:nvPr userDrawn="1"/>
          </p:nvSpPr>
          <p:spPr bwMode="auto">
            <a:xfrm>
              <a:off x="2254250" y="2771775"/>
              <a:ext cx="3581400" cy="3200400"/>
            </a:xfrm>
            <a:prstGeom prst="ellipse">
              <a:avLst/>
            </a:prstGeom>
            <a:solidFill>
              <a:srgbClr val="00CC00">
                <a:alpha val="14000"/>
              </a:srgbClr>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MY" sz="2000">
                <a:solidFill>
                  <a:prstClr val="white"/>
                </a:solidFill>
              </a:endParaRPr>
            </a:p>
          </p:txBody>
        </p:sp>
      </p:grpSp>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8" name="Date Placeholder 3"/>
          <p:cNvSpPr>
            <a:spLocks noGrp="1"/>
          </p:cNvSpPr>
          <p:nvPr>
            <p:ph type="dt" sz="half" idx="10"/>
          </p:nvPr>
        </p:nvSpPr>
        <p:spPr/>
        <p:txBody>
          <a:bodyPr/>
          <a:lstStyle>
            <a:lvl1pPr>
              <a:defRPr>
                <a:latin typeface="Arial" charset="0"/>
              </a:defRPr>
            </a:lvl1pPr>
          </a:lstStyle>
          <a:p>
            <a:pPr>
              <a:defRPr/>
            </a:pPr>
            <a:endParaRPr lang="en-US"/>
          </a:p>
        </p:txBody>
      </p:sp>
      <p:sp>
        <p:nvSpPr>
          <p:cNvPr id="9" name="Footer Placeholder 4"/>
          <p:cNvSpPr>
            <a:spLocks noGrp="1"/>
          </p:cNvSpPr>
          <p:nvPr>
            <p:ph type="ftr" sz="quarter" idx="11"/>
          </p:nvPr>
        </p:nvSpPr>
        <p:spPr/>
        <p:txBody>
          <a:bodyPr/>
          <a:lstStyle>
            <a:lvl1pPr>
              <a:defRPr>
                <a:latin typeface="Arial" charset="0"/>
              </a:defRPr>
            </a:lvl1pPr>
          </a:lstStyle>
          <a:p>
            <a:pPr>
              <a:defRPr/>
            </a:pPr>
            <a:endParaRPr lang="en-US"/>
          </a:p>
        </p:txBody>
      </p:sp>
      <p:sp>
        <p:nvSpPr>
          <p:cNvPr id="10" name="Slide Number Placeholder 5"/>
          <p:cNvSpPr>
            <a:spLocks noGrp="1"/>
          </p:cNvSpPr>
          <p:nvPr>
            <p:ph type="sldNum" sz="quarter" idx="12"/>
          </p:nvPr>
        </p:nvSpPr>
        <p:spPr/>
        <p:txBody>
          <a:bodyPr/>
          <a:lstStyle>
            <a:lvl1pPr>
              <a:defRPr>
                <a:latin typeface="Arial" charset="0"/>
              </a:defRPr>
            </a:lvl1pPr>
          </a:lstStyle>
          <a:p>
            <a:pPr>
              <a:defRPr/>
            </a:pPr>
            <a:fld id="{2739F3BB-E92F-425D-9A85-85EF5823362A}" type="slidenum">
              <a:rPr lang="en-US"/>
              <a:pPr>
                <a:defRPr/>
              </a:pPr>
              <a:t>‹#›</a:t>
            </a:fld>
            <a:endParaRPr 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cxnSp>
        <p:nvCxnSpPr>
          <p:cNvPr id="4" name="Straight Connector 3"/>
          <p:cNvCxnSpPr/>
          <p:nvPr userDrawn="1"/>
        </p:nvCxnSpPr>
        <p:spPr>
          <a:xfrm>
            <a:off x="468313" y="1412875"/>
            <a:ext cx="8207375" cy="0"/>
          </a:xfrm>
          <a:prstGeom prst="line">
            <a:avLst/>
          </a:prstGeom>
          <a:ln w="38100">
            <a:solidFill>
              <a:srgbClr val="009900"/>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3"/>
          <p:cNvSpPr>
            <a:spLocks noGrp="1"/>
          </p:cNvSpPr>
          <p:nvPr>
            <p:ph type="dt" sz="half" idx="10"/>
          </p:nvPr>
        </p:nvSpPr>
        <p:spPr/>
        <p:txBody>
          <a:bodyPr/>
          <a:lstStyle>
            <a:lvl1pPr>
              <a:defRPr>
                <a:latin typeface="Arial" charset="0"/>
              </a:defRPr>
            </a:lvl1pPr>
          </a:lstStyle>
          <a:p>
            <a:pPr>
              <a:defRPr/>
            </a:pPr>
            <a:endParaRPr lang="en-US"/>
          </a:p>
        </p:txBody>
      </p:sp>
      <p:sp>
        <p:nvSpPr>
          <p:cNvPr id="6" name="Footer Placeholder 4"/>
          <p:cNvSpPr>
            <a:spLocks noGrp="1"/>
          </p:cNvSpPr>
          <p:nvPr>
            <p:ph type="ftr" sz="quarter" idx="11"/>
          </p:nvPr>
        </p:nvSpPr>
        <p:spPr/>
        <p:txBody>
          <a:bodyPr/>
          <a:lstStyle>
            <a:lvl1pPr>
              <a:defRPr>
                <a:latin typeface="Arial" charset="0"/>
              </a:defRPr>
            </a:lvl1pPr>
          </a:lstStyle>
          <a:p>
            <a:pPr>
              <a:defRPr/>
            </a:pPr>
            <a:endParaRPr lang="en-US"/>
          </a:p>
        </p:txBody>
      </p:sp>
      <p:sp>
        <p:nvSpPr>
          <p:cNvPr id="7" name="Slide Number Placeholder 5"/>
          <p:cNvSpPr>
            <a:spLocks noGrp="1"/>
          </p:cNvSpPr>
          <p:nvPr>
            <p:ph type="sldNum" sz="quarter" idx="12"/>
          </p:nvPr>
        </p:nvSpPr>
        <p:spPr/>
        <p:txBody>
          <a:bodyPr/>
          <a:lstStyle>
            <a:lvl1pPr>
              <a:defRPr>
                <a:latin typeface="Arial" charset="0"/>
              </a:defRPr>
            </a:lvl1pPr>
          </a:lstStyle>
          <a:p>
            <a:pPr>
              <a:defRPr/>
            </a:pPr>
            <a:fld id="{0952A7C4-BC1D-4369-8096-621EFDC0460A}" type="slidenum">
              <a:rPr lang="en-US"/>
              <a:pPr>
                <a:defRPr/>
              </a:pPr>
              <a:t>‹#›</a:t>
            </a:fld>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atin typeface="Arial" charset="0"/>
              </a:defRPr>
            </a:lvl1pPr>
          </a:lstStyle>
          <a:p>
            <a:pPr>
              <a:defRPr/>
            </a:pPr>
            <a:endParaRPr lang="en-US"/>
          </a:p>
        </p:txBody>
      </p:sp>
      <p:sp>
        <p:nvSpPr>
          <p:cNvPr id="5" name="Footer Placeholder 4"/>
          <p:cNvSpPr>
            <a:spLocks noGrp="1"/>
          </p:cNvSpPr>
          <p:nvPr>
            <p:ph type="ftr" sz="quarter" idx="11"/>
          </p:nvPr>
        </p:nvSpPr>
        <p:spPr/>
        <p:txBody>
          <a:bodyPr/>
          <a:lstStyle>
            <a:lvl1pPr>
              <a:defRPr>
                <a:latin typeface="Arial" charset="0"/>
              </a:defRPr>
            </a:lvl1pPr>
          </a:lstStyle>
          <a:p>
            <a:pPr>
              <a:defRPr/>
            </a:pPr>
            <a:endParaRPr lang="en-US"/>
          </a:p>
        </p:txBody>
      </p:sp>
      <p:sp>
        <p:nvSpPr>
          <p:cNvPr id="6" name="Slide Number Placeholder 5"/>
          <p:cNvSpPr>
            <a:spLocks noGrp="1"/>
          </p:cNvSpPr>
          <p:nvPr>
            <p:ph type="sldNum" sz="quarter" idx="12"/>
          </p:nvPr>
        </p:nvSpPr>
        <p:spPr/>
        <p:txBody>
          <a:bodyPr/>
          <a:lstStyle>
            <a:lvl1pPr>
              <a:defRPr>
                <a:latin typeface="Arial" charset="0"/>
              </a:defRPr>
            </a:lvl1pPr>
          </a:lstStyle>
          <a:p>
            <a:pPr>
              <a:defRPr/>
            </a:pPr>
            <a:fld id="{AD529EC5-D1F3-4046-816F-98FE93A8A697}" type="slidenum">
              <a:rPr lang="en-US"/>
              <a:pPr>
                <a:defRPr/>
              </a:pPr>
              <a:t>‹#›</a:t>
            </a:fld>
            <a:endParaRPr 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atin typeface="Arial" charset="0"/>
              </a:defRPr>
            </a:lvl1pPr>
          </a:lstStyle>
          <a:p>
            <a:pPr>
              <a:defRPr/>
            </a:pPr>
            <a:endParaRPr lang="en-US"/>
          </a:p>
        </p:txBody>
      </p:sp>
      <p:sp>
        <p:nvSpPr>
          <p:cNvPr id="6" name="Footer Placeholder 4"/>
          <p:cNvSpPr>
            <a:spLocks noGrp="1"/>
          </p:cNvSpPr>
          <p:nvPr>
            <p:ph type="ftr" sz="quarter" idx="11"/>
          </p:nvPr>
        </p:nvSpPr>
        <p:spPr/>
        <p:txBody>
          <a:bodyPr/>
          <a:lstStyle>
            <a:lvl1pPr>
              <a:defRPr>
                <a:latin typeface="Arial" charset="0"/>
              </a:defRPr>
            </a:lvl1pPr>
          </a:lstStyle>
          <a:p>
            <a:pPr>
              <a:defRPr/>
            </a:pPr>
            <a:endParaRPr lang="en-US"/>
          </a:p>
        </p:txBody>
      </p:sp>
      <p:sp>
        <p:nvSpPr>
          <p:cNvPr id="7" name="Slide Number Placeholder 5"/>
          <p:cNvSpPr>
            <a:spLocks noGrp="1"/>
          </p:cNvSpPr>
          <p:nvPr>
            <p:ph type="sldNum" sz="quarter" idx="12"/>
          </p:nvPr>
        </p:nvSpPr>
        <p:spPr/>
        <p:txBody>
          <a:bodyPr/>
          <a:lstStyle>
            <a:lvl1pPr>
              <a:defRPr>
                <a:latin typeface="Arial" charset="0"/>
              </a:defRPr>
            </a:lvl1pPr>
          </a:lstStyle>
          <a:p>
            <a:pPr>
              <a:defRPr/>
            </a:pPr>
            <a:fld id="{44B37C04-2CB3-4C3E-B66B-88DA39E62C31}" type="slidenum">
              <a:rPr lang="en-US"/>
              <a:pPr>
                <a:defRPr/>
              </a:pPr>
              <a:t>‹#›</a:t>
            </a:fld>
            <a:endParaRPr 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atin typeface="Arial" charset="0"/>
              </a:defRPr>
            </a:lvl1pPr>
          </a:lstStyle>
          <a:p>
            <a:pPr>
              <a:defRPr/>
            </a:pPr>
            <a:endParaRPr lang="en-US"/>
          </a:p>
        </p:txBody>
      </p:sp>
      <p:sp>
        <p:nvSpPr>
          <p:cNvPr id="8" name="Footer Placeholder 4"/>
          <p:cNvSpPr>
            <a:spLocks noGrp="1"/>
          </p:cNvSpPr>
          <p:nvPr>
            <p:ph type="ftr" sz="quarter" idx="11"/>
          </p:nvPr>
        </p:nvSpPr>
        <p:spPr/>
        <p:txBody>
          <a:bodyPr/>
          <a:lstStyle>
            <a:lvl1pPr>
              <a:defRPr>
                <a:latin typeface="Arial" charset="0"/>
              </a:defRPr>
            </a:lvl1pPr>
          </a:lstStyle>
          <a:p>
            <a:pPr>
              <a:defRPr/>
            </a:pPr>
            <a:endParaRPr lang="en-US"/>
          </a:p>
        </p:txBody>
      </p:sp>
      <p:sp>
        <p:nvSpPr>
          <p:cNvPr id="9" name="Slide Number Placeholder 5"/>
          <p:cNvSpPr>
            <a:spLocks noGrp="1"/>
          </p:cNvSpPr>
          <p:nvPr>
            <p:ph type="sldNum" sz="quarter" idx="12"/>
          </p:nvPr>
        </p:nvSpPr>
        <p:spPr/>
        <p:txBody>
          <a:bodyPr/>
          <a:lstStyle>
            <a:lvl1pPr>
              <a:defRPr>
                <a:latin typeface="Arial" charset="0"/>
              </a:defRPr>
            </a:lvl1pPr>
          </a:lstStyle>
          <a:p>
            <a:pPr>
              <a:defRPr/>
            </a:pPr>
            <a:fld id="{5C8AAE41-7EA2-4B18-96A3-89BC548AB09D}"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cxnSp>
        <p:nvCxnSpPr>
          <p:cNvPr id="4" name="Straight Connector 3"/>
          <p:cNvCxnSpPr/>
          <p:nvPr userDrawn="1"/>
        </p:nvCxnSpPr>
        <p:spPr>
          <a:xfrm>
            <a:off x="468313" y="1412875"/>
            <a:ext cx="8207375" cy="0"/>
          </a:xfrm>
          <a:prstGeom prst="line">
            <a:avLst/>
          </a:prstGeom>
          <a:ln w="38100">
            <a:solidFill>
              <a:srgbClr val="009900"/>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8A5D8AB-81B3-48BF-8ACB-04D815DFC2D2}" type="slidenum">
              <a:rPr lang="en-US"/>
              <a:pPr>
                <a:defRPr/>
              </a:pPr>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atin typeface="Arial" charset="0"/>
              </a:defRPr>
            </a:lvl1pPr>
          </a:lstStyle>
          <a:p>
            <a:pPr>
              <a:defRPr/>
            </a:pPr>
            <a:endParaRPr lang="en-US"/>
          </a:p>
        </p:txBody>
      </p:sp>
      <p:sp>
        <p:nvSpPr>
          <p:cNvPr id="4" name="Footer Placeholder 4"/>
          <p:cNvSpPr>
            <a:spLocks noGrp="1"/>
          </p:cNvSpPr>
          <p:nvPr>
            <p:ph type="ftr" sz="quarter" idx="11"/>
          </p:nvPr>
        </p:nvSpPr>
        <p:spPr/>
        <p:txBody>
          <a:bodyPr/>
          <a:lstStyle>
            <a:lvl1pPr>
              <a:defRPr>
                <a:latin typeface="Arial" charset="0"/>
              </a:defRPr>
            </a:lvl1pPr>
          </a:lstStyle>
          <a:p>
            <a:pPr>
              <a:defRPr/>
            </a:pPr>
            <a:endParaRPr lang="en-US"/>
          </a:p>
        </p:txBody>
      </p:sp>
      <p:sp>
        <p:nvSpPr>
          <p:cNvPr id="5" name="Slide Number Placeholder 5"/>
          <p:cNvSpPr>
            <a:spLocks noGrp="1"/>
          </p:cNvSpPr>
          <p:nvPr>
            <p:ph type="sldNum" sz="quarter" idx="12"/>
          </p:nvPr>
        </p:nvSpPr>
        <p:spPr/>
        <p:txBody>
          <a:bodyPr/>
          <a:lstStyle>
            <a:lvl1pPr>
              <a:defRPr>
                <a:latin typeface="Arial" charset="0"/>
              </a:defRPr>
            </a:lvl1pPr>
          </a:lstStyle>
          <a:p>
            <a:pPr>
              <a:defRPr/>
            </a:pPr>
            <a:fld id="{DBBB9EED-BF5A-4BAA-AFDB-4169ABBC929B}" type="slidenum">
              <a:rPr lang="en-US"/>
              <a:pPr>
                <a:defRPr/>
              </a:pPr>
              <a:t>‹#›</a:t>
            </a:fld>
            <a:endParaRPr 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atin typeface="Arial" charset="0"/>
              </a:defRPr>
            </a:lvl1pPr>
          </a:lstStyle>
          <a:p>
            <a:pPr>
              <a:defRPr/>
            </a:pPr>
            <a:endParaRPr lang="en-US"/>
          </a:p>
        </p:txBody>
      </p:sp>
      <p:sp>
        <p:nvSpPr>
          <p:cNvPr id="3" name="Footer Placeholder 4"/>
          <p:cNvSpPr>
            <a:spLocks noGrp="1"/>
          </p:cNvSpPr>
          <p:nvPr>
            <p:ph type="ftr" sz="quarter" idx="11"/>
          </p:nvPr>
        </p:nvSpPr>
        <p:spPr/>
        <p:txBody>
          <a:bodyPr/>
          <a:lstStyle>
            <a:lvl1pPr>
              <a:defRPr>
                <a:latin typeface="Arial" charset="0"/>
              </a:defRPr>
            </a:lvl1pPr>
          </a:lstStyle>
          <a:p>
            <a:pPr>
              <a:defRPr/>
            </a:pPr>
            <a:endParaRPr lang="en-US"/>
          </a:p>
        </p:txBody>
      </p:sp>
      <p:sp>
        <p:nvSpPr>
          <p:cNvPr id="4" name="Slide Number Placeholder 5"/>
          <p:cNvSpPr>
            <a:spLocks noGrp="1"/>
          </p:cNvSpPr>
          <p:nvPr>
            <p:ph type="sldNum" sz="quarter" idx="12"/>
          </p:nvPr>
        </p:nvSpPr>
        <p:spPr/>
        <p:txBody>
          <a:bodyPr/>
          <a:lstStyle>
            <a:lvl1pPr>
              <a:defRPr>
                <a:latin typeface="Arial" charset="0"/>
              </a:defRPr>
            </a:lvl1pPr>
          </a:lstStyle>
          <a:p>
            <a:pPr>
              <a:defRPr/>
            </a:pPr>
            <a:fld id="{59AA75D0-E143-423B-97B0-7FA4A554A91F}" type="slidenum">
              <a:rPr lang="en-US"/>
              <a:pPr>
                <a:defRPr/>
              </a:pPr>
              <a:t>‹#›</a:t>
            </a:fld>
            <a:endParaRPr 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atin typeface="Arial" charset="0"/>
              </a:defRPr>
            </a:lvl1pPr>
          </a:lstStyle>
          <a:p>
            <a:pPr>
              <a:defRPr/>
            </a:pPr>
            <a:endParaRPr lang="en-US"/>
          </a:p>
        </p:txBody>
      </p:sp>
      <p:sp>
        <p:nvSpPr>
          <p:cNvPr id="6" name="Footer Placeholder 4"/>
          <p:cNvSpPr>
            <a:spLocks noGrp="1"/>
          </p:cNvSpPr>
          <p:nvPr>
            <p:ph type="ftr" sz="quarter" idx="11"/>
          </p:nvPr>
        </p:nvSpPr>
        <p:spPr/>
        <p:txBody>
          <a:bodyPr/>
          <a:lstStyle>
            <a:lvl1pPr>
              <a:defRPr>
                <a:latin typeface="Arial" charset="0"/>
              </a:defRPr>
            </a:lvl1pPr>
          </a:lstStyle>
          <a:p>
            <a:pPr>
              <a:defRPr/>
            </a:pPr>
            <a:endParaRPr lang="en-US"/>
          </a:p>
        </p:txBody>
      </p:sp>
      <p:sp>
        <p:nvSpPr>
          <p:cNvPr id="7" name="Slide Number Placeholder 5"/>
          <p:cNvSpPr>
            <a:spLocks noGrp="1"/>
          </p:cNvSpPr>
          <p:nvPr>
            <p:ph type="sldNum" sz="quarter" idx="12"/>
          </p:nvPr>
        </p:nvSpPr>
        <p:spPr/>
        <p:txBody>
          <a:bodyPr/>
          <a:lstStyle>
            <a:lvl1pPr>
              <a:defRPr>
                <a:latin typeface="Arial" charset="0"/>
              </a:defRPr>
            </a:lvl1pPr>
          </a:lstStyle>
          <a:p>
            <a:pPr>
              <a:defRPr/>
            </a:pPr>
            <a:fld id="{EE351524-1A4B-4DF5-8E17-7CF59919AD43}" type="slidenum">
              <a:rPr lang="en-US"/>
              <a:pPr>
                <a:defRPr/>
              </a:pPr>
              <a:t>‹#›</a:t>
            </a:fld>
            <a:endParaRPr 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atin typeface="Arial" charset="0"/>
              </a:defRPr>
            </a:lvl1pPr>
          </a:lstStyle>
          <a:p>
            <a:pPr>
              <a:defRPr/>
            </a:pPr>
            <a:endParaRPr lang="en-US"/>
          </a:p>
        </p:txBody>
      </p:sp>
      <p:sp>
        <p:nvSpPr>
          <p:cNvPr id="6" name="Footer Placeholder 4"/>
          <p:cNvSpPr>
            <a:spLocks noGrp="1"/>
          </p:cNvSpPr>
          <p:nvPr>
            <p:ph type="ftr" sz="quarter" idx="11"/>
          </p:nvPr>
        </p:nvSpPr>
        <p:spPr/>
        <p:txBody>
          <a:bodyPr/>
          <a:lstStyle>
            <a:lvl1pPr>
              <a:defRPr>
                <a:latin typeface="Arial" charset="0"/>
              </a:defRPr>
            </a:lvl1pPr>
          </a:lstStyle>
          <a:p>
            <a:pPr>
              <a:defRPr/>
            </a:pPr>
            <a:endParaRPr lang="en-US"/>
          </a:p>
        </p:txBody>
      </p:sp>
      <p:sp>
        <p:nvSpPr>
          <p:cNvPr id="7" name="Slide Number Placeholder 5"/>
          <p:cNvSpPr>
            <a:spLocks noGrp="1"/>
          </p:cNvSpPr>
          <p:nvPr>
            <p:ph type="sldNum" sz="quarter" idx="12"/>
          </p:nvPr>
        </p:nvSpPr>
        <p:spPr/>
        <p:txBody>
          <a:bodyPr/>
          <a:lstStyle>
            <a:lvl1pPr>
              <a:defRPr>
                <a:latin typeface="Arial" charset="0"/>
              </a:defRPr>
            </a:lvl1pPr>
          </a:lstStyle>
          <a:p>
            <a:pPr>
              <a:defRPr/>
            </a:pPr>
            <a:fld id="{781DA5F1-84F0-40D2-98BD-32EC436B2D32}" type="slidenum">
              <a:rPr lang="en-US"/>
              <a:pPr>
                <a:defRPr/>
              </a:pPr>
              <a:t>‹#›</a:t>
            </a:fld>
            <a:endParaRPr 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atin typeface="Arial" charset="0"/>
              </a:defRPr>
            </a:lvl1pPr>
          </a:lstStyle>
          <a:p>
            <a:pPr>
              <a:defRPr/>
            </a:pPr>
            <a:endParaRPr lang="en-US"/>
          </a:p>
        </p:txBody>
      </p:sp>
      <p:sp>
        <p:nvSpPr>
          <p:cNvPr id="5" name="Footer Placeholder 4"/>
          <p:cNvSpPr>
            <a:spLocks noGrp="1"/>
          </p:cNvSpPr>
          <p:nvPr>
            <p:ph type="ftr" sz="quarter" idx="11"/>
          </p:nvPr>
        </p:nvSpPr>
        <p:spPr/>
        <p:txBody>
          <a:bodyPr/>
          <a:lstStyle>
            <a:lvl1pPr>
              <a:defRPr>
                <a:latin typeface="Arial" charset="0"/>
              </a:defRPr>
            </a:lvl1pPr>
          </a:lstStyle>
          <a:p>
            <a:pPr>
              <a:defRPr/>
            </a:pPr>
            <a:endParaRPr lang="en-US"/>
          </a:p>
        </p:txBody>
      </p:sp>
      <p:sp>
        <p:nvSpPr>
          <p:cNvPr id="6" name="Slide Number Placeholder 5"/>
          <p:cNvSpPr>
            <a:spLocks noGrp="1"/>
          </p:cNvSpPr>
          <p:nvPr>
            <p:ph type="sldNum" sz="quarter" idx="12"/>
          </p:nvPr>
        </p:nvSpPr>
        <p:spPr/>
        <p:txBody>
          <a:bodyPr/>
          <a:lstStyle>
            <a:lvl1pPr>
              <a:defRPr>
                <a:latin typeface="Arial" charset="0"/>
              </a:defRPr>
            </a:lvl1pPr>
          </a:lstStyle>
          <a:p>
            <a:pPr>
              <a:defRPr/>
            </a:pPr>
            <a:fld id="{45C61E53-6D6A-4D9F-AB9E-8A28EFA16CF7}" type="slidenum">
              <a:rPr lang="en-US"/>
              <a:pPr>
                <a:defRPr/>
              </a:pPr>
              <a:t>‹#›</a:t>
            </a:fld>
            <a:endParaRPr lang="en-US"/>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atin typeface="Arial" charset="0"/>
              </a:defRPr>
            </a:lvl1pPr>
          </a:lstStyle>
          <a:p>
            <a:pPr>
              <a:defRPr/>
            </a:pPr>
            <a:endParaRPr lang="en-US"/>
          </a:p>
        </p:txBody>
      </p:sp>
      <p:sp>
        <p:nvSpPr>
          <p:cNvPr id="5" name="Footer Placeholder 4"/>
          <p:cNvSpPr>
            <a:spLocks noGrp="1"/>
          </p:cNvSpPr>
          <p:nvPr>
            <p:ph type="ftr" sz="quarter" idx="11"/>
          </p:nvPr>
        </p:nvSpPr>
        <p:spPr/>
        <p:txBody>
          <a:bodyPr/>
          <a:lstStyle>
            <a:lvl1pPr>
              <a:defRPr>
                <a:latin typeface="Arial" charset="0"/>
              </a:defRPr>
            </a:lvl1pPr>
          </a:lstStyle>
          <a:p>
            <a:pPr>
              <a:defRPr/>
            </a:pPr>
            <a:endParaRPr lang="en-US"/>
          </a:p>
        </p:txBody>
      </p:sp>
      <p:sp>
        <p:nvSpPr>
          <p:cNvPr id="6" name="Slide Number Placeholder 5"/>
          <p:cNvSpPr>
            <a:spLocks noGrp="1"/>
          </p:cNvSpPr>
          <p:nvPr>
            <p:ph type="sldNum" sz="quarter" idx="12"/>
          </p:nvPr>
        </p:nvSpPr>
        <p:spPr/>
        <p:txBody>
          <a:bodyPr/>
          <a:lstStyle>
            <a:lvl1pPr>
              <a:defRPr>
                <a:latin typeface="Arial" charset="0"/>
              </a:defRPr>
            </a:lvl1pPr>
          </a:lstStyle>
          <a:p>
            <a:pPr>
              <a:defRPr/>
            </a:pPr>
            <a:fld id="{F7C14331-2234-45AA-9244-F19EAD7C692A}" type="slidenum">
              <a:rPr lang="en-US"/>
              <a:pPr>
                <a:defRPr/>
              </a:pPr>
              <a:t>‹#›</a:t>
            </a:fld>
            <a:endParaRPr lang="en-US"/>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00"/>
            <a:ext cx="8229600" cy="6858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981200"/>
            <a:ext cx="40386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40386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4"/>
          <p:cNvSpPr>
            <a:spLocks noGrp="1"/>
          </p:cNvSpPr>
          <p:nvPr>
            <p:ph type="sldNum" sz="quarter" idx="10"/>
          </p:nvPr>
        </p:nvSpPr>
        <p:spPr>
          <a:xfrm>
            <a:off x="7010400" y="6381750"/>
            <a:ext cx="2133600" cy="476250"/>
          </a:xfrm>
        </p:spPr>
        <p:txBody>
          <a:bodyPr/>
          <a:lstStyle>
            <a:lvl1pPr>
              <a:defRPr>
                <a:latin typeface="Arial" charset="0"/>
              </a:defRPr>
            </a:lvl1pPr>
          </a:lstStyle>
          <a:p>
            <a:pPr>
              <a:defRPr/>
            </a:pPr>
            <a:fld id="{207DDFB9-42AC-4AA2-9C76-28890EDAB164}"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97B33AC-F3F7-4C3D-B156-5DB8756D789B}"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EC252456-69F8-4074-9615-2CA6E4D03230}"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FB4410D7-FD9C-4CEA-B23B-04C4A6B6184B}"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BBAC9BE9-7CE0-4DB5-9B55-1BA82F8DFC27}"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3BC9BE78-7D44-4423-9A29-0AFBC8D75912}"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4267D75-672D-477A-8479-9CE50660F357}"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18392AD7-8AF2-4790-85BC-83DE41FD5628}"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501" r:id="rId1"/>
    <p:sldLayoutId id="2147484511" r:id="rId2"/>
    <p:sldLayoutId id="2147484512" r:id="rId3"/>
    <p:sldLayoutId id="2147484502" r:id="rId4"/>
    <p:sldLayoutId id="2147484503" r:id="rId5"/>
    <p:sldLayoutId id="2147484504" r:id="rId6"/>
    <p:sldLayoutId id="2147484505" r:id="rId7"/>
    <p:sldLayoutId id="2147484506" r:id="rId8"/>
    <p:sldLayoutId id="2147484507" r:id="rId9"/>
    <p:sldLayoutId id="2147484508" r:id="rId10"/>
    <p:sldLayoutId id="2147484509" r:id="rId11"/>
    <p:sldLayoutId id="2147484510" r:id="rId12"/>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1"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prstClr val="black">
                    <a:tint val="75000"/>
                  </a:prstClr>
                </a:solidFill>
                <a:latin typeface="Verdana" pitchFamily="34" charset="0"/>
              </a:defRPr>
            </a:lvl1pPr>
          </a:lstStyle>
          <a:p>
            <a:pPr>
              <a:defRPr/>
            </a:pP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prstClr val="black">
                    <a:tint val="75000"/>
                  </a:prstClr>
                </a:solidFill>
                <a:latin typeface="Verdana" pitchFamily="34" charset="0"/>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prstClr val="black">
                    <a:tint val="75000"/>
                  </a:prstClr>
                </a:solidFill>
                <a:latin typeface="Verdana" pitchFamily="34" charset="0"/>
              </a:defRPr>
            </a:lvl1pPr>
          </a:lstStyle>
          <a:p>
            <a:pPr>
              <a:defRPr/>
            </a:pPr>
            <a:fld id="{0F817BE8-E3A5-40D2-A54D-122BEFF717ED}"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513" r:id="rId1"/>
    <p:sldLayoutId id="2147484514" r:id="rId2"/>
    <p:sldLayoutId id="2147484515" r:id="rId3"/>
    <p:sldLayoutId id="2147484516" r:id="rId4"/>
    <p:sldLayoutId id="2147484517" r:id="rId5"/>
    <p:sldLayoutId id="2147484518" r:id="rId6"/>
    <p:sldLayoutId id="2147484519" r:id="rId7"/>
    <p:sldLayoutId id="2147484520" r:id="rId8"/>
    <p:sldLayoutId id="2147484521" r:id="rId9"/>
    <p:sldLayoutId id="2147484522" r:id="rId10"/>
    <p:sldLayoutId id="2147484523" r:id="rId11"/>
    <p:sldLayoutId id="2147484524" r:id="rId12"/>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074"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075"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prstClr val="black">
                    <a:tint val="75000"/>
                  </a:prstClr>
                </a:solidFill>
                <a:latin typeface="Verdana" pitchFamily="34" charset="0"/>
              </a:defRPr>
            </a:lvl1pPr>
          </a:lstStyle>
          <a:p>
            <a:pPr>
              <a:defRPr/>
            </a:pP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prstClr val="black">
                    <a:tint val="75000"/>
                  </a:prstClr>
                </a:solidFill>
                <a:latin typeface="Verdana" pitchFamily="34" charset="0"/>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prstClr val="black">
                    <a:tint val="75000"/>
                  </a:prstClr>
                </a:solidFill>
                <a:latin typeface="Verdana" pitchFamily="34" charset="0"/>
              </a:defRPr>
            </a:lvl1pPr>
          </a:lstStyle>
          <a:p>
            <a:pPr>
              <a:defRPr/>
            </a:pPr>
            <a:fld id="{8232A9C8-0A6E-45C9-8865-69D54590ACA7}"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525" r:id="rId1"/>
    <p:sldLayoutId id="2147484526" r:id="rId2"/>
    <p:sldLayoutId id="2147484527" r:id="rId3"/>
    <p:sldLayoutId id="2147484528" r:id="rId4"/>
    <p:sldLayoutId id="2147484529" r:id="rId5"/>
    <p:sldLayoutId id="2147484530" r:id="rId6"/>
    <p:sldLayoutId id="2147484531" r:id="rId7"/>
    <p:sldLayoutId id="2147484532" r:id="rId8"/>
    <p:sldLayoutId id="2147484533" r:id="rId9"/>
    <p:sldLayoutId id="2147484534" r:id="rId10"/>
    <p:sldLayoutId id="2147484535" r:id="rId11"/>
    <p:sldLayoutId id="2147484536" r:id="rId12"/>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7.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4.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ctrTitle"/>
          </p:nvPr>
        </p:nvSpPr>
        <p:spPr/>
        <p:txBody>
          <a:bodyPr/>
          <a:lstStyle/>
          <a:p>
            <a:pPr eaLnBrk="1" hangingPunct="1"/>
            <a:r>
              <a:rPr lang="en-US" dirty="0" smtClean="0"/>
              <a:t>CHAPTER 6 </a:t>
            </a:r>
            <a:br>
              <a:rPr lang="en-US" dirty="0" smtClean="0"/>
            </a:br>
            <a:r>
              <a:rPr lang="en-US" dirty="0" smtClean="0"/>
              <a:t>STANDARDS</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28600" y="274638"/>
            <a:ext cx="8458200" cy="1143000"/>
          </a:xfrm>
        </p:spPr>
        <p:txBody>
          <a:bodyPr rtlCol="0">
            <a:normAutofit/>
          </a:bodyPr>
          <a:lstStyle/>
          <a:p>
            <a:pPr eaLnBrk="1" fontAlgn="auto" hangingPunct="1">
              <a:spcAft>
                <a:spcPts val="0"/>
              </a:spcAft>
              <a:defRPr/>
            </a:pPr>
            <a:r>
              <a:rPr lang="en-US" sz="3600" b="1" dirty="0" smtClean="0"/>
              <a:t>6.2 Benefits of Standardization</a:t>
            </a:r>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10</a:t>
            </a:fld>
            <a:endParaRPr lang="en-US"/>
          </a:p>
        </p:txBody>
      </p:sp>
      <p:sp>
        <p:nvSpPr>
          <p:cNvPr id="6" name="Content Placeholder 5"/>
          <p:cNvSpPr>
            <a:spLocks noGrp="1"/>
          </p:cNvSpPr>
          <p:nvPr>
            <p:ph idx="1"/>
          </p:nvPr>
        </p:nvSpPr>
        <p:spPr>
          <a:xfrm>
            <a:off x="457200" y="1489360"/>
            <a:ext cx="8305800" cy="4525963"/>
          </a:xfrm>
        </p:spPr>
        <p:txBody>
          <a:bodyPr/>
          <a:lstStyle/>
          <a:p>
            <a:pPr lvl="0"/>
            <a:r>
              <a:rPr lang="en-US" dirty="0" smtClean="0"/>
              <a:t>Standards provide a basis for legislation on general accountability in conducting business and on matters pertaining to product quality, occupational health &amp; safety, environmental and consumer protection</a:t>
            </a:r>
          </a:p>
          <a:p>
            <a:pPr lvl="0"/>
            <a:r>
              <a:rPr lang="en-US" dirty="0" smtClean="0"/>
              <a:t>Standards facilitate product compatibility, interchangeability and inter-operability which encourage global trade via import substitutions and export promotions </a:t>
            </a: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ChangeArrowheads="1"/>
          </p:cNvSpPr>
          <p:nvPr>
            <p:ph type="ctrTitle"/>
          </p:nvPr>
        </p:nvSpPr>
        <p:spPr>
          <a:xfrm>
            <a:off x="533400" y="2057400"/>
            <a:ext cx="8305800" cy="1470025"/>
          </a:xfrm>
        </p:spPr>
        <p:txBody>
          <a:bodyPr/>
          <a:lstStyle/>
          <a:p>
            <a:pPr eaLnBrk="1" hangingPunct="1"/>
            <a:r>
              <a:rPr lang="en-US" sz="4000" dirty="0" smtClean="0"/>
              <a:t>6.3 Elements of a Standard</a:t>
            </a:r>
            <a:br>
              <a:rPr lang="en-US" sz="4000" dirty="0" smtClean="0"/>
            </a:br>
            <a:endParaRPr lang="en-US" sz="4000" i="1" dirty="0" smtClean="0"/>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28600" y="274638"/>
            <a:ext cx="8458200" cy="1143000"/>
          </a:xfrm>
        </p:spPr>
        <p:txBody>
          <a:bodyPr rtlCol="0">
            <a:normAutofit/>
          </a:bodyPr>
          <a:lstStyle/>
          <a:p>
            <a:pPr eaLnBrk="1" fontAlgn="auto" hangingPunct="1">
              <a:spcAft>
                <a:spcPts val="0"/>
              </a:spcAft>
              <a:defRPr/>
            </a:pPr>
            <a:r>
              <a:rPr lang="en-US" sz="3600" b="1" dirty="0" smtClean="0"/>
              <a:t>6.3 Elements of a Standard</a:t>
            </a:r>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12</a:t>
            </a:fld>
            <a:endParaRPr lang="en-US"/>
          </a:p>
        </p:txBody>
      </p:sp>
      <p:sp>
        <p:nvSpPr>
          <p:cNvPr id="6" name="Content Placeholder 5"/>
          <p:cNvSpPr>
            <a:spLocks noGrp="1"/>
          </p:cNvSpPr>
          <p:nvPr>
            <p:ph idx="1"/>
          </p:nvPr>
        </p:nvSpPr>
        <p:spPr>
          <a:xfrm>
            <a:off x="457200" y="1489360"/>
            <a:ext cx="8305800" cy="4525963"/>
          </a:xfrm>
        </p:spPr>
        <p:txBody>
          <a:bodyPr/>
          <a:lstStyle/>
          <a:p>
            <a:pPr lvl="0"/>
            <a:r>
              <a:rPr lang="en-US" sz="2800" dirty="0" smtClean="0"/>
              <a:t>A standard is firstly identified by a </a:t>
            </a:r>
            <a:r>
              <a:rPr lang="en-US" sz="2800" b="1" dirty="0" smtClean="0"/>
              <a:t>Standard Number</a:t>
            </a:r>
            <a:r>
              <a:rPr lang="en-US" sz="2800" dirty="0" smtClean="0"/>
              <a:t> which consists of the abbreviation of the Standards Body (e.g. MS for Malaysian Standard by The Department of Standards Malaysia) and a unique identification number, and a </a:t>
            </a:r>
            <a:r>
              <a:rPr lang="en-US" sz="2800" b="1" dirty="0" smtClean="0"/>
              <a:t>Standard Title</a:t>
            </a:r>
            <a:r>
              <a:rPr lang="en-US" sz="2800" dirty="0" smtClean="0"/>
              <a:t> which briefly describes the subject matter of the document</a:t>
            </a:r>
            <a:endParaRPr lang="en-US" sz="28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28600" y="274638"/>
            <a:ext cx="8458200" cy="1143000"/>
          </a:xfrm>
        </p:spPr>
        <p:txBody>
          <a:bodyPr rtlCol="0">
            <a:normAutofit/>
          </a:bodyPr>
          <a:lstStyle/>
          <a:p>
            <a:pPr eaLnBrk="1" fontAlgn="auto" hangingPunct="1">
              <a:spcAft>
                <a:spcPts val="0"/>
              </a:spcAft>
              <a:defRPr/>
            </a:pPr>
            <a:r>
              <a:rPr lang="en-US" sz="3600" b="1" dirty="0" smtClean="0"/>
              <a:t>6.3 Elements of a Standard</a:t>
            </a:r>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13</a:t>
            </a:fld>
            <a:endParaRPr lang="en-US"/>
          </a:p>
        </p:txBody>
      </p:sp>
      <p:sp>
        <p:nvSpPr>
          <p:cNvPr id="6" name="Content Placeholder 5"/>
          <p:cNvSpPr>
            <a:spLocks noGrp="1"/>
          </p:cNvSpPr>
          <p:nvPr>
            <p:ph idx="1"/>
          </p:nvPr>
        </p:nvSpPr>
        <p:spPr>
          <a:xfrm>
            <a:off x="457200" y="1489360"/>
            <a:ext cx="8305800" cy="4525963"/>
          </a:xfrm>
        </p:spPr>
        <p:txBody>
          <a:bodyPr/>
          <a:lstStyle/>
          <a:p>
            <a:pPr lvl="0"/>
            <a:r>
              <a:rPr lang="en-US" sz="2800" dirty="0" smtClean="0"/>
              <a:t>The </a:t>
            </a:r>
            <a:r>
              <a:rPr lang="en-US" sz="2800" b="1" dirty="0" smtClean="0"/>
              <a:t>Foreword</a:t>
            </a:r>
            <a:r>
              <a:rPr lang="en-US" sz="2800" dirty="0" smtClean="0"/>
              <a:t> or </a:t>
            </a:r>
            <a:r>
              <a:rPr lang="en-US" sz="2800" b="1" dirty="0" smtClean="0"/>
              <a:t>Preface</a:t>
            </a:r>
            <a:r>
              <a:rPr lang="en-US" sz="2800" dirty="0" smtClean="0"/>
              <a:t> of the standard provides some background information on the origin of the document such as the source of information and the organizations involved in its review and publication</a:t>
            </a:r>
          </a:p>
          <a:p>
            <a:pPr lvl="0"/>
            <a:r>
              <a:rPr lang="en-US" sz="2800" dirty="0" smtClean="0"/>
              <a:t>In the case of a revised standard, the major amendments arising from the previous version are listed and explained in brief</a:t>
            </a:r>
            <a:endParaRPr lang="en-US" sz="28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28600" y="274638"/>
            <a:ext cx="8458200" cy="1143000"/>
          </a:xfrm>
        </p:spPr>
        <p:txBody>
          <a:bodyPr rtlCol="0">
            <a:normAutofit/>
          </a:bodyPr>
          <a:lstStyle/>
          <a:p>
            <a:pPr eaLnBrk="1" fontAlgn="auto" hangingPunct="1">
              <a:spcAft>
                <a:spcPts val="0"/>
              </a:spcAft>
              <a:defRPr/>
            </a:pPr>
            <a:r>
              <a:rPr lang="en-US" sz="3600" b="1" dirty="0" smtClean="0"/>
              <a:t>6.3 Elements of a Standard</a:t>
            </a:r>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14</a:t>
            </a:fld>
            <a:endParaRPr lang="en-US"/>
          </a:p>
        </p:txBody>
      </p:sp>
      <p:sp>
        <p:nvSpPr>
          <p:cNvPr id="6" name="Content Placeholder 5"/>
          <p:cNvSpPr>
            <a:spLocks noGrp="1"/>
          </p:cNvSpPr>
          <p:nvPr>
            <p:ph idx="1"/>
          </p:nvPr>
        </p:nvSpPr>
        <p:spPr>
          <a:xfrm>
            <a:off x="457200" y="1489360"/>
            <a:ext cx="8305800" cy="4525963"/>
          </a:xfrm>
        </p:spPr>
        <p:txBody>
          <a:bodyPr/>
          <a:lstStyle/>
          <a:p>
            <a:pPr lvl="0"/>
            <a:r>
              <a:rPr lang="en-US" sz="2800" dirty="0" smtClean="0"/>
              <a:t>The </a:t>
            </a:r>
            <a:r>
              <a:rPr lang="en-US" sz="2800" b="1" dirty="0" smtClean="0"/>
              <a:t>Scope</a:t>
            </a:r>
            <a:r>
              <a:rPr lang="en-US" sz="2800" dirty="0" smtClean="0"/>
              <a:t> is an important element of the standard in which the subject matter is described in further detail on its manner and level of application</a:t>
            </a:r>
          </a:p>
          <a:p>
            <a:pPr lvl="0"/>
            <a:r>
              <a:rPr lang="en-US" sz="2800" dirty="0" smtClean="0"/>
              <a:t>Information may also include specific conditions in which the standard will not be applicable </a:t>
            </a:r>
          </a:p>
          <a:p>
            <a:r>
              <a:rPr lang="en-US" sz="2800" dirty="0" smtClean="0"/>
              <a:t>A list of </a:t>
            </a:r>
            <a:r>
              <a:rPr lang="en-US" sz="2800" b="1" dirty="0" smtClean="0"/>
              <a:t>Definitions</a:t>
            </a:r>
            <a:r>
              <a:rPr lang="en-US" sz="2800" dirty="0" smtClean="0"/>
              <a:t> may be included for exclusive words or abbreviations used which may differ from other standards</a:t>
            </a:r>
            <a:endParaRPr lang="en-US" sz="28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28600" y="274638"/>
            <a:ext cx="8458200" cy="1143000"/>
          </a:xfrm>
        </p:spPr>
        <p:txBody>
          <a:bodyPr rtlCol="0">
            <a:normAutofit/>
          </a:bodyPr>
          <a:lstStyle/>
          <a:p>
            <a:pPr eaLnBrk="1" fontAlgn="auto" hangingPunct="1">
              <a:spcAft>
                <a:spcPts val="0"/>
              </a:spcAft>
              <a:defRPr/>
            </a:pPr>
            <a:r>
              <a:rPr lang="en-US" sz="3600" b="1" dirty="0" smtClean="0"/>
              <a:t>6.3 Elements of a Standard</a:t>
            </a:r>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15</a:t>
            </a:fld>
            <a:endParaRPr lang="en-US"/>
          </a:p>
        </p:txBody>
      </p:sp>
      <p:sp>
        <p:nvSpPr>
          <p:cNvPr id="6" name="Content Placeholder 5"/>
          <p:cNvSpPr>
            <a:spLocks noGrp="1"/>
          </p:cNvSpPr>
          <p:nvPr>
            <p:ph idx="1"/>
          </p:nvPr>
        </p:nvSpPr>
        <p:spPr>
          <a:xfrm>
            <a:off x="457200" y="1489360"/>
            <a:ext cx="8305800" cy="4525963"/>
          </a:xfrm>
        </p:spPr>
        <p:txBody>
          <a:bodyPr/>
          <a:lstStyle/>
          <a:p>
            <a:pPr lvl="0"/>
            <a:r>
              <a:rPr lang="en-US" sz="2800" dirty="0" smtClean="0"/>
              <a:t>A </a:t>
            </a:r>
            <a:r>
              <a:rPr lang="en-US" sz="2800" b="1" dirty="0" smtClean="0"/>
              <a:t>Reference</a:t>
            </a:r>
            <a:r>
              <a:rPr lang="en-US" sz="2800" dirty="0" smtClean="0"/>
              <a:t> list of other standards may be included as informative or pertinent documents to be used in conjunction with the standard</a:t>
            </a:r>
          </a:p>
          <a:p>
            <a:pPr lvl="0"/>
            <a:r>
              <a:rPr lang="en-US" sz="2800" dirty="0" smtClean="0"/>
              <a:t>The </a:t>
            </a:r>
            <a:r>
              <a:rPr lang="en-US" sz="2800" b="1" dirty="0" smtClean="0"/>
              <a:t>Content</a:t>
            </a:r>
            <a:r>
              <a:rPr lang="en-US" sz="2800" dirty="0" smtClean="0"/>
              <a:t> or </a:t>
            </a:r>
            <a:r>
              <a:rPr lang="en-US" sz="2800" b="1" dirty="0" smtClean="0"/>
              <a:t>Requirement</a:t>
            </a:r>
            <a:r>
              <a:rPr lang="en-US" sz="2800" dirty="0" smtClean="0"/>
              <a:t> is the main body of the document which provides the relevant information towards compliance to the standard</a:t>
            </a:r>
          </a:p>
          <a:p>
            <a:pPr lvl="0"/>
            <a:r>
              <a:rPr lang="en-US" sz="2800" dirty="0" smtClean="0"/>
              <a:t>These requirements may be described under the headings of further sub-elements which are arranged in a manner appropriate to the subject matter</a:t>
            </a:r>
            <a:endParaRPr lang="en-US" sz="28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28600" y="274638"/>
            <a:ext cx="8458200" cy="1143000"/>
          </a:xfrm>
        </p:spPr>
        <p:txBody>
          <a:bodyPr rtlCol="0">
            <a:normAutofit/>
          </a:bodyPr>
          <a:lstStyle/>
          <a:p>
            <a:pPr eaLnBrk="1" fontAlgn="auto" hangingPunct="1">
              <a:spcAft>
                <a:spcPts val="0"/>
              </a:spcAft>
              <a:defRPr/>
            </a:pPr>
            <a:r>
              <a:rPr lang="en-US" sz="3600" b="1" dirty="0" smtClean="0"/>
              <a:t>6.3 Elements of a Standard</a:t>
            </a:r>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16</a:t>
            </a:fld>
            <a:endParaRPr lang="en-US"/>
          </a:p>
        </p:txBody>
      </p:sp>
      <p:sp>
        <p:nvSpPr>
          <p:cNvPr id="6" name="Content Placeholder 5"/>
          <p:cNvSpPr>
            <a:spLocks noGrp="1"/>
          </p:cNvSpPr>
          <p:nvPr>
            <p:ph idx="1"/>
          </p:nvPr>
        </p:nvSpPr>
        <p:spPr>
          <a:xfrm>
            <a:off x="457200" y="1489360"/>
            <a:ext cx="8305800" cy="4525963"/>
          </a:xfrm>
        </p:spPr>
        <p:txBody>
          <a:bodyPr/>
          <a:lstStyle/>
          <a:p>
            <a:pPr lvl="0"/>
            <a:r>
              <a:rPr lang="en-US" sz="2800" dirty="0" smtClean="0"/>
              <a:t>In the most common form of a product standard, the requirements are elaborated under sub-clauses in an orderly manner based on the design, development or manufacture of the product</a:t>
            </a:r>
          </a:p>
          <a:p>
            <a:pPr lvl="0"/>
            <a:r>
              <a:rPr lang="en-US" sz="2800" dirty="0" smtClean="0"/>
              <a:t>Under these sub-clauses, the specifics of each requirement would be provided with clarity in its greatest detail</a:t>
            </a:r>
          </a:p>
          <a:p>
            <a:pPr lvl="0"/>
            <a:r>
              <a:rPr lang="en-US" sz="2800" dirty="0" smtClean="0"/>
              <a:t>Each standard or level of acceptance is usually determined by applicable test methods via observation or measurements, hence forming the basis of </a:t>
            </a:r>
            <a:r>
              <a:rPr lang="en-US" sz="2800" b="1" dirty="0" smtClean="0"/>
              <a:t>Specifications</a:t>
            </a:r>
            <a:r>
              <a:rPr lang="en-US" sz="2800" dirty="0" smtClean="0"/>
              <a:t> for the standard</a:t>
            </a:r>
            <a:endParaRPr lang="en-US" sz="28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28600" y="274638"/>
            <a:ext cx="8458200" cy="1143000"/>
          </a:xfrm>
        </p:spPr>
        <p:txBody>
          <a:bodyPr rtlCol="0">
            <a:normAutofit/>
          </a:bodyPr>
          <a:lstStyle/>
          <a:p>
            <a:pPr eaLnBrk="1" fontAlgn="auto" hangingPunct="1">
              <a:spcAft>
                <a:spcPts val="0"/>
              </a:spcAft>
              <a:defRPr/>
            </a:pPr>
            <a:r>
              <a:rPr lang="en-US" sz="3600" b="1" dirty="0" smtClean="0"/>
              <a:t>6.3 Elements of a Standard</a:t>
            </a:r>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17</a:t>
            </a:fld>
            <a:endParaRPr lang="en-US"/>
          </a:p>
        </p:txBody>
      </p:sp>
      <p:sp>
        <p:nvSpPr>
          <p:cNvPr id="6" name="Content Placeholder 5"/>
          <p:cNvSpPr>
            <a:spLocks noGrp="1"/>
          </p:cNvSpPr>
          <p:nvPr>
            <p:ph idx="1"/>
          </p:nvPr>
        </p:nvSpPr>
        <p:spPr>
          <a:xfrm>
            <a:off x="457200" y="1489360"/>
            <a:ext cx="8305800" cy="4525963"/>
          </a:xfrm>
        </p:spPr>
        <p:txBody>
          <a:bodyPr/>
          <a:lstStyle/>
          <a:p>
            <a:pPr lvl="0"/>
            <a:r>
              <a:rPr lang="en-US" sz="2800" dirty="0" smtClean="0"/>
              <a:t>For ease of referencing of more elaborate designs or complex items, Tables and/or Drawings are normally included within the sub-clauses or as </a:t>
            </a:r>
            <a:r>
              <a:rPr lang="en-US" sz="2800" b="1" dirty="0" smtClean="0"/>
              <a:t>Appendices</a:t>
            </a:r>
            <a:endParaRPr lang="en-US" sz="2800" dirty="0" smtClean="0"/>
          </a:p>
          <a:p>
            <a:pPr lvl="0"/>
            <a:r>
              <a:rPr lang="en-US" sz="2800" dirty="0" smtClean="0"/>
              <a:t>Other elements relevant to compliance to the standard may include details on product marking and guidelines on product certification by a body certified by the standard</a:t>
            </a:r>
            <a:endParaRPr lang="en-US" sz="28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ChangeArrowheads="1"/>
          </p:cNvSpPr>
          <p:nvPr>
            <p:ph type="ctrTitle"/>
          </p:nvPr>
        </p:nvSpPr>
        <p:spPr>
          <a:xfrm>
            <a:off x="533400" y="2057400"/>
            <a:ext cx="8305800" cy="1470025"/>
          </a:xfrm>
        </p:spPr>
        <p:txBody>
          <a:bodyPr/>
          <a:lstStyle/>
          <a:p>
            <a:pPr eaLnBrk="1" hangingPunct="1"/>
            <a:r>
              <a:rPr lang="en-US" sz="4000" dirty="0" smtClean="0"/>
              <a:t>6.4 Category of Standards</a:t>
            </a:r>
            <a:br>
              <a:rPr lang="en-US" sz="4000" dirty="0" smtClean="0"/>
            </a:br>
            <a:endParaRPr lang="en-US" sz="4000" i="1" dirty="0" smtClean="0"/>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28600" y="274638"/>
            <a:ext cx="8458200" cy="1143000"/>
          </a:xfrm>
        </p:spPr>
        <p:txBody>
          <a:bodyPr rtlCol="0">
            <a:normAutofit/>
          </a:bodyPr>
          <a:lstStyle/>
          <a:p>
            <a:pPr eaLnBrk="1" fontAlgn="auto" hangingPunct="1">
              <a:spcAft>
                <a:spcPts val="0"/>
              </a:spcAft>
              <a:defRPr/>
            </a:pPr>
            <a:r>
              <a:rPr lang="en-US" sz="3600" b="1" dirty="0" smtClean="0"/>
              <a:t>6.4 Category of Standards</a:t>
            </a:r>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19</a:t>
            </a:fld>
            <a:endParaRPr lang="en-US"/>
          </a:p>
        </p:txBody>
      </p:sp>
      <p:sp>
        <p:nvSpPr>
          <p:cNvPr id="6" name="Content Placeholder 5"/>
          <p:cNvSpPr>
            <a:spLocks noGrp="1"/>
          </p:cNvSpPr>
          <p:nvPr>
            <p:ph idx="1"/>
          </p:nvPr>
        </p:nvSpPr>
        <p:spPr>
          <a:xfrm>
            <a:off x="457200" y="1489360"/>
            <a:ext cx="8305800" cy="4525963"/>
          </a:xfrm>
        </p:spPr>
        <p:txBody>
          <a:bodyPr/>
          <a:lstStyle/>
          <a:p>
            <a:pPr lvl="0"/>
            <a:r>
              <a:rPr lang="en-US" sz="2800" dirty="0" smtClean="0"/>
              <a:t>In its most basic form a standard is </a:t>
            </a:r>
            <a:r>
              <a:rPr lang="en-US" sz="2800" b="1" dirty="0" smtClean="0"/>
              <a:t>informative</a:t>
            </a:r>
            <a:r>
              <a:rPr lang="en-US" sz="2800" dirty="0" smtClean="0"/>
              <a:t> in nature, with its usual declaration in the foreword as a </a:t>
            </a:r>
            <a:r>
              <a:rPr lang="en-US" sz="2800" b="1" dirty="0" smtClean="0"/>
              <a:t>voluntary</a:t>
            </a:r>
            <a:r>
              <a:rPr lang="en-US" sz="2800" dirty="0" smtClean="0"/>
              <a:t> document which essentially absolves the issuing body of any responsibility arising from its use</a:t>
            </a:r>
          </a:p>
          <a:p>
            <a:pPr lvl="0"/>
            <a:r>
              <a:rPr lang="en-US" sz="2800" dirty="0" smtClean="0"/>
              <a:t>A </a:t>
            </a:r>
            <a:r>
              <a:rPr lang="en-US" sz="2800" b="1" dirty="0" smtClean="0"/>
              <a:t>reference</a:t>
            </a:r>
            <a:r>
              <a:rPr lang="en-US" sz="2800" dirty="0" smtClean="0"/>
              <a:t> standard would suggest a similar connotation while an </a:t>
            </a:r>
            <a:r>
              <a:rPr lang="en-US" sz="2800" b="1" dirty="0" smtClean="0"/>
              <a:t>official</a:t>
            </a:r>
            <a:r>
              <a:rPr lang="en-US" sz="2800" dirty="0" smtClean="0"/>
              <a:t> standard may carry a heavier significance on its use</a:t>
            </a:r>
            <a:endParaRPr lang="en-US" sz="28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Content Placeholder 2"/>
          <p:cNvSpPr>
            <a:spLocks noGrp="1"/>
          </p:cNvSpPr>
          <p:nvPr>
            <p:ph idx="1"/>
          </p:nvPr>
        </p:nvSpPr>
        <p:spPr/>
        <p:txBody>
          <a:bodyPr/>
          <a:lstStyle/>
          <a:p>
            <a:pPr eaLnBrk="1" hangingPunct="1"/>
            <a:r>
              <a:rPr lang="en-US" dirty="0" smtClean="0"/>
              <a:t>At the end of this chapter, students should be able to</a:t>
            </a:r>
          </a:p>
          <a:p>
            <a:pPr lvl="1" algn="just"/>
            <a:r>
              <a:rPr lang="en-US" dirty="0" smtClean="0"/>
              <a:t>discuss the benefits of standardization, the elements and categories of standards and how standards are developed </a:t>
            </a:r>
          </a:p>
        </p:txBody>
      </p:sp>
      <p:sp>
        <p:nvSpPr>
          <p:cNvPr id="98307" name="Slide Number Placeholder 3"/>
          <p:cNvSpPr>
            <a:spLocks noGrp="1"/>
          </p:cNvSpPr>
          <p:nvPr>
            <p:ph type="sldNum" sz="quarter" idx="12"/>
          </p:nvPr>
        </p:nvSpPr>
        <p:spPr bwMode="auto">
          <a:noFill/>
          <a:ln>
            <a:miter lim="800000"/>
            <a:headEnd/>
            <a:tailEnd/>
          </a:ln>
        </p:spPr>
        <p:txBody>
          <a:bodyPr wrap="square" numCol="1" anchorCtr="0" compatLnSpc="1">
            <a:prstTxWarp prst="textNoShape">
              <a:avLst/>
            </a:prstTxWarp>
          </a:bodyPr>
          <a:lstStyle/>
          <a:p>
            <a:fld id="{2F5CF598-2CEE-4EAD-9274-93EF6B38E7C7}" type="slidenum">
              <a:rPr lang="en-US" smtClean="0">
                <a:solidFill>
                  <a:srgbClr val="898989"/>
                </a:solidFill>
              </a:rPr>
              <a:pPr/>
              <a:t>2</a:t>
            </a:fld>
            <a:endParaRPr lang="en-US" smtClean="0">
              <a:solidFill>
                <a:srgbClr val="898989"/>
              </a:solidFill>
            </a:endParaRPr>
          </a:p>
        </p:txBody>
      </p:sp>
      <p:sp>
        <p:nvSpPr>
          <p:cNvPr id="98308" name="Rectangle 2"/>
          <p:cNvSpPr>
            <a:spLocks noGrp="1" noChangeArrowheads="1"/>
          </p:cNvSpPr>
          <p:nvPr>
            <p:ph type="title"/>
          </p:nvPr>
        </p:nvSpPr>
        <p:spPr/>
        <p:txBody>
          <a:bodyPr/>
          <a:lstStyle/>
          <a:p>
            <a:r>
              <a:rPr lang="en-US" b="1" dirty="0" smtClean="0"/>
              <a:t>Chapter 6 </a:t>
            </a:r>
            <a:br>
              <a:rPr lang="en-US" b="1" dirty="0" smtClean="0"/>
            </a:br>
            <a:r>
              <a:rPr lang="en-US" sz="3600" b="1" dirty="0" smtClean="0"/>
              <a:t>STANDARDS</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28600" y="274638"/>
            <a:ext cx="8458200" cy="1143000"/>
          </a:xfrm>
        </p:spPr>
        <p:txBody>
          <a:bodyPr rtlCol="0">
            <a:normAutofit/>
          </a:bodyPr>
          <a:lstStyle/>
          <a:p>
            <a:pPr eaLnBrk="1" fontAlgn="auto" hangingPunct="1">
              <a:spcAft>
                <a:spcPts val="0"/>
              </a:spcAft>
              <a:defRPr/>
            </a:pPr>
            <a:r>
              <a:rPr lang="en-US" sz="3600" b="1" dirty="0" smtClean="0"/>
              <a:t>6.4 Category of Standards</a:t>
            </a:r>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20</a:t>
            </a:fld>
            <a:endParaRPr lang="en-US"/>
          </a:p>
        </p:txBody>
      </p:sp>
      <p:sp>
        <p:nvSpPr>
          <p:cNvPr id="6" name="Content Placeholder 5"/>
          <p:cNvSpPr>
            <a:spLocks noGrp="1"/>
          </p:cNvSpPr>
          <p:nvPr>
            <p:ph idx="1"/>
          </p:nvPr>
        </p:nvSpPr>
        <p:spPr>
          <a:xfrm>
            <a:off x="457200" y="1489360"/>
            <a:ext cx="8305800" cy="4525963"/>
          </a:xfrm>
        </p:spPr>
        <p:txBody>
          <a:bodyPr/>
          <a:lstStyle/>
          <a:p>
            <a:pPr lvl="0"/>
            <a:r>
              <a:rPr lang="en-US" sz="2800" dirty="0" smtClean="0"/>
              <a:t>Standards which are declared </a:t>
            </a:r>
            <a:r>
              <a:rPr lang="en-US" sz="2800" b="1" dirty="0" smtClean="0"/>
              <a:t>mandatory</a:t>
            </a:r>
            <a:r>
              <a:rPr lang="en-US" sz="2800" dirty="0" smtClean="0"/>
              <a:t> would include a statement on its specific use or on conditions where obligatory requirements are applicable</a:t>
            </a:r>
          </a:p>
          <a:p>
            <a:pPr lvl="0"/>
            <a:r>
              <a:rPr lang="en-US" sz="2800" dirty="0" smtClean="0"/>
              <a:t>A </a:t>
            </a:r>
            <a:r>
              <a:rPr lang="en-US" sz="2800" b="1" dirty="0" smtClean="0"/>
              <a:t>draft</a:t>
            </a:r>
            <a:r>
              <a:rPr lang="en-US" sz="2800" dirty="0" smtClean="0"/>
              <a:t> standard means that the document has yet to be formally approved for use and its informal status is usually indicated</a:t>
            </a:r>
            <a:endParaRPr lang="en-US" sz="28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28600" y="274638"/>
            <a:ext cx="8458200" cy="1143000"/>
          </a:xfrm>
        </p:spPr>
        <p:txBody>
          <a:bodyPr rtlCol="0">
            <a:normAutofit/>
          </a:bodyPr>
          <a:lstStyle/>
          <a:p>
            <a:pPr eaLnBrk="1" fontAlgn="auto" hangingPunct="1">
              <a:spcAft>
                <a:spcPts val="0"/>
              </a:spcAft>
              <a:defRPr/>
            </a:pPr>
            <a:r>
              <a:rPr lang="en-US" sz="3600" b="1" dirty="0" smtClean="0"/>
              <a:t>6.4 Category of Standards</a:t>
            </a:r>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21</a:t>
            </a:fld>
            <a:endParaRPr lang="en-US"/>
          </a:p>
        </p:txBody>
      </p:sp>
      <p:sp>
        <p:nvSpPr>
          <p:cNvPr id="6" name="Content Placeholder 5"/>
          <p:cNvSpPr>
            <a:spLocks noGrp="1"/>
          </p:cNvSpPr>
          <p:nvPr>
            <p:ph idx="1"/>
          </p:nvPr>
        </p:nvSpPr>
        <p:spPr>
          <a:xfrm>
            <a:off x="457200" y="1489360"/>
            <a:ext cx="8305800" cy="4525963"/>
          </a:xfrm>
        </p:spPr>
        <p:txBody>
          <a:bodyPr/>
          <a:lstStyle/>
          <a:p>
            <a:pPr lvl="0"/>
            <a:r>
              <a:rPr lang="en-US" sz="2800" dirty="0" smtClean="0"/>
              <a:t>A </a:t>
            </a:r>
            <a:r>
              <a:rPr lang="en-US" sz="2800" b="1" dirty="0" smtClean="0"/>
              <a:t>revised</a:t>
            </a:r>
            <a:r>
              <a:rPr lang="en-US" sz="2800" dirty="0" smtClean="0"/>
              <a:t> standard indicates that an amendment has been made on a previous standard, now deemed an </a:t>
            </a:r>
            <a:r>
              <a:rPr lang="en-US" sz="2800" b="1" dirty="0" smtClean="0"/>
              <a:t>obsolete</a:t>
            </a:r>
            <a:r>
              <a:rPr lang="en-US" sz="2800" dirty="0" smtClean="0"/>
              <a:t> standard </a:t>
            </a:r>
          </a:p>
          <a:p>
            <a:pPr lvl="0"/>
            <a:r>
              <a:rPr lang="en-US" sz="2800" dirty="0" smtClean="0"/>
              <a:t>The previous standard however may still be allowed to be in use within a period of time as determined by the standard body. Beyond the stipulated period, the standard will be </a:t>
            </a:r>
            <a:r>
              <a:rPr lang="en-US" sz="2800" b="1" dirty="0" smtClean="0"/>
              <a:t>withdrawn</a:t>
            </a:r>
            <a:endParaRPr lang="en-US" sz="28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28600" y="274638"/>
            <a:ext cx="8458200" cy="1143000"/>
          </a:xfrm>
        </p:spPr>
        <p:txBody>
          <a:bodyPr rtlCol="0">
            <a:normAutofit/>
          </a:bodyPr>
          <a:lstStyle/>
          <a:p>
            <a:pPr eaLnBrk="1" fontAlgn="auto" hangingPunct="1">
              <a:spcAft>
                <a:spcPts val="0"/>
              </a:spcAft>
              <a:defRPr/>
            </a:pPr>
            <a:r>
              <a:rPr lang="en-US" sz="3600" b="1" dirty="0" smtClean="0"/>
              <a:t>6.4 Category of Standards</a:t>
            </a:r>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22</a:t>
            </a:fld>
            <a:endParaRPr lang="en-US"/>
          </a:p>
        </p:txBody>
      </p:sp>
      <p:sp>
        <p:nvSpPr>
          <p:cNvPr id="6" name="Content Placeholder 5"/>
          <p:cNvSpPr>
            <a:spLocks noGrp="1"/>
          </p:cNvSpPr>
          <p:nvPr>
            <p:ph idx="1"/>
          </p:nvPr>
        </p:nvSpPr>
        <p:spPr>
          <a:xfrm>
            <a:off x="457200" y="1489360"/>
            <a:ext cx="8305800" cy="4525963"/>
          </a:xfrm>
        </p:spPr>
        <p:txBody>
          <a:bodyPr/>
          <a:lstStyle/>
          <a:p>
            <a:pPr lvl="0"/>
            <a:r>
              <a:rPr lang="en-US" sz="2800" dirty="0" smtClean="0"/>
              <a:t>A </a:t>
            </a:r>
            <a:r>
              <a:rPr lang="en-US" sz="2800" b="1" dirty="0" smtClean="0"/>
              <a:t>high-level</a:t>
            </a:r>
            <a:r>
              <a:rPr lang="en-US" sz="2800" dirty="0" smtClean="0"/>
              <a:t> standard by definition would cover the major aspects of a subject which would include the specific requirements pertinent to achieving the overall aim of compliance</a:t>
            </a:r>
          </a:p>
          <a:p>
            <a:pPr lvl="0"/>
            <a:r>
              <a:rPr lang="en-US" sz="2800" dirty="0" smtClean="0"/>
              <a:t>The document would make reference to other </a:t>
            </a:r>
            <a:r>
              <a:rPr lang="en-US" sz="2800" b="1" dirty="0" smtClean="0"/>
              <a:t>supporting</a:t>
            </a:r>
            <a:r>
              <a:rPr lang="en-US" sz="2800" dirty="0" smtClean="0"/>
              <a:t> documents in the form of standards on test methods, graphs or tables</a:t>
            </a:r>
            <a:endParaRPr lang="en-US" sz="28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28600" y="274638"/>
            <a:ext cx="8458200" cy="1143000"/>
          </a:xfrm>
        </p:spPr>
        <p:txBody>
          <a:bodyPr rtlCol="0">
            <a:normAutofit/>
          </a:bodyPr>
          <a:lstStyle/>
          <a:p>
            <a:pPr eaLnBrk="1" fontAlgn="auto" hangingPunct="1">
              <a:spcAft>
                <a:spcPts val="0"/>
              </a:spcAft>
              <a:defRPr/>
            </a:pPr>
            <a:r>
              <a:rPr lang="en-US" sz="3600" b="1" dirty="0" smtClean="0"/>
              <a:t>6.4.1  Product Standards</a:t>
            </a:r>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23</a:t>
            </a:fld>
            <a:endParaRPr lang="en-US"/>
          </a:p>
        </p:txBody>
      </p:sp>
      <p:sp>
        <p:nvSpPr>
          <p:cNvPr id="6" name="Content Placeholder 5"/>
          <p:cNvSpPr>
            <a:spLocks noGrp="1"/>
          </p:cNvSpPr>
          <p:nvPr>
            <p:ph idx="1"/>
          </p:nvPr>
        </p:nvSpPr>
        <p:spPr>
          <a:xfrm>
            <a:off x="457200" y="1489360"/>
            <a:ext cx="8305800" cy="4525963"/>
          </a:xfrm>
        </p:spPr>
        <p:txBody>
          <a:bodyPr/>
          <a:lstStyle/>
          <a:p>
            <a:pPr lvl="0"/>
            <a:r>
              <a:rPr lang="en-US" sz="2800" dirty="0" smtClean="0"/>
              <a:t>Product Standards are the most common form of standards covering a wide spectrum of manufactured products</a:t>
            </a:r>
          </a:p>
          <a:p>
            <a:pPr lvl="0"/>
            <a:r>
              <a:rPr lang="en-US" sz="2800" dirty="0" smtClean="0"/>
              <a:t>These standards would provide the necessary details or specifications in ensuring products are manufactured to declared limits which usually include its physical properties, tests and acceptance levels, and guidelines in determining final product compliance </a:t>
            </a:r>
            <a:endParaRPr lang="en-US" sz="28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28600" y="274638"/>
            <a:ext cx="8458200" cy="1143000"/>
          </a:xfrm>
        </p:spPr>
        <p:txBody>
          <a:bodyPr rtlCol="0">
            <a:normAutofit/>
          </a:bodyPr>
          <a:lstStyle/>
          <a:p>
            <a:pPr eaLnBrk="1" fontAlgn="auto" hangingPunct="1">
              <a:spcAft>
                <a:spcPts val="0"/>
              </a:spcAft>
              <a:defRPr/>
            </a:pPr>
            <a:r>
              <a:rPr lang="en-US" sz="3600" b="1" dirty="0" smtClean="0"/>
              <a:t>6.4.1  Product Standards</a:t>
            </a:r>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24</a:t>
            </a:fld>
            <a:endParaRPr lang="en-US"/>
          </a:p>
        </p:txBody>
      </p:sp>
      <p:sp>
        <p:nvSpPr>
          <p:cNvPr id="6" name="Content Placeholder 5"/>
          <p:cNvSpPr>
            <a:spLocks noGrp="1"/>
          </p:cNvSpPr>
          <p:nvPr>
            <p:ph idx="1"/>
          </p:nvPr>
        </p:nvSpPr>
        <p:spPr>
          <a:xfrm>
            <a:off x="457200" y="1489360"/>
            <a:ext cx="8305800" cy="4525963"/>
          </a:xfrm>
        </p:spPr>
        <p:txBody>
          <a:bodyPr/>
          <a:lstStyle/>
          <a:p>
            <a:pPr lvl="0"/>
            <a:r>
              <a:rPr lang="en-US" sz="2800" dirty="0" smtClean="0"/>
              <a:t>The standards are published by organizations relevant to the industry with the specific interest of ensuring all products that fall within the scope of compliance are designed and constructed to the level of the standard</a:t>
            </a:r>
            <a:endParaRPr lang="en-US" sz="28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28600" y="274638"/>
            <a:ext cx="8458200" cy="1143000"/>
          </a:xfrm>
        </p:spPr>
        <p:txBody>
          <a:bodyPr rtlCol="0">
            <a:normAutofit/>
          </a:bodyPr>
          <a:lstStyle/>
          <a:p>
            <a:pPr eaLnBrk="1" fontAlgn="auto" hangingPunct="1">
              <a:spcAft>
                <a:spcPts val="0"/>
              </a:spcAft>
              <a:defRPr/>
            </a:pPr>
            <a:r>
              <a:rPr lang="en-US" sz="3600" b="1" dirty="0" smtClean="0"/>
              <a:t>6.4.1  Product Standards</a:t>
            </a:r>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25</a:t>
            </a:fld>
            <a:endParaRPr lang="en-US"/>
          </a:p>
        </p:txBody>
      </p:sp>
      <p:sp>
        <p:nvSpPr>
          <p:cNvPr id="6" name="Content Placeholder 5"/>
          <p:cNvSpPr>
            <a:spLocks noGrp="1"/>
          </p:cNvSpPr>
          <p:nvPr>
            <p:ph idx="1"/>
          </p:nvPr>
        </p:nvSpPr>
        <p:spPr>
          <a:xfrm>
            <a:off x="457200" y="1489360"/>
            <a:ext cx="8305800" cy="4525963"/>
          </a:xfrm>
        </p:spPr>
        <p:txBody>
          <a:bodyPr/>
          <a:lstStyle/>
          <a:p>
            <a:pPr lvl="0"/>
            <a:r>
              <a:rPr lang="en-US" sz="2800" dirty="0" smtClean="0"/>
              <a:t>Product standards of national concern may be issued by national standard bodies for use within the country. These may in turn be regulated by law in ensuring a high level of conformity for products of public interest such as in matters of security, health &amp; safety and environmental concerns</a:t>
            </a:r>
            <a:endParaRPr lang="en-US" sz="28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28600" y="274638"/>
            <a:ext cx="8458200" cy="1143000"/>
          </a:xfrm>
        </p:spPr>
        <p:txBody>
          <a:bodyPr rtlCol="0">
            <a:normAutofit/>
          </a:bodyPr>
          <a:lstStyle/>
          <a:p>
            <a:pPr eaLnBrk="1" fontAlgn="auto" hangingPunct="1">
              <a:spcAft>
                <a:spcPts val="0"/>
              </a:spcAft>
              <a:defRPr/>
            </a:pPr>
            <a:r>
              <a:rPr lang="en-US" sz="3600" b="1" dirty="0" smtClean="0"/>
              <a:t>6.4.1  Product Standards</a:t>
            </a:r>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26</a:t>
            </a:fld>
            <a:endParaRPr lang="en-US"/>
          </a:p>
        </p:txBody>
      </p:sp>
      <p:sp>
        <p:nvSpPr>
          <p:cNvPr id="6" name="Content Placeholder 5"/>
          <p:cNvSpPr>
            <a:spLocks noGrp="1"/>
          </p:cNvSpPr>
          <p:nvPr>
            <p:ph idx="1"/>
          </p:nvPr>
        </p:nvSpPr>
        <p:spPr>
          <a:xfrm>
            <a:off x="457200" y="1489360"/>
            <a:ext cx="8305800" cy="4525963"/>
          </a:xfrm>
        </p:spPr>
        <p:txBody>
          <a:bodyPr/>
          <a:lstStyle/>
          <a:p>
            <a:pPr lvl="0"/>
            <a:r>
              <a:rPr lang="en-US" sz="2800" dirty="0" smtClean="0"/>
              <a:t>Similarly in a wider context, international product standards extend the necessity for global product compliance to facilitate the trading, transfer and use of the product between nations</a:t>
            </a:r>
          </a:p>
          <a:p>
            <a:pPr lvl="0"/>
            <a:r>
              <a:rPr lang="en-US" sz="2800" dirty="0" smtClean="0"/>
              <a:t>Buyers in turn would be exposed to a wider range of similar products from other countries with an enhanced level of certainty that these products would continue to meet customer expectations</a:t>
            </a:r>
            <a:endParaRPr lang="en-US" sz="2800"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28600" y="274638"/>
            <a:ext cx="8458200" cy="1143000"/>
          </a:xfrm>
        </p:spPr>
        <p:txBody>
          <a:bodyPr rtlCol="0">
            <a:normAutofit/>
          </a:bodyPr>
          <a:lstStyle/>
          <a:p>
            <a:pPr eaLnBrk="1" fontAlgn="auto" hangingPunct="1">
              <a:spcAft>
                <a:spcPts val="0"/>
              </a:spcAft>
              <a:defRPr/>
            </a:pPr>
            <a:r>
              <a:rPr lang="en-US" sz="3600" b="1" dirty="0" smtClean="0"/>
              <a:t>6.4.1  Product Standards</a:t>
            </a:r>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27</a:t>
            </a:fld>
            <a:endParaRPr lang="en-US"/>
          </a:p>
        </p:txBody>
      </p:sp>
      <p:sp>
        <p:nvSpPr>
          <p:cNvPr id="6" name="Content Placeholder 5"/>
          <p:cNvSpPr>
            <a:spLocks noGrp="1"/>
          </p:cNvSpPr>
          <p:nvPr>
            <p:ph idx="1"/>
          </p:nvPr>
        </p:nvSpPr>
        <p:spPr>
          <a:xfrm>
            <a:off x="457200" y="1489360"/>
            <a:ext cx="8305800" cy="4525963"/>
          </a:xfrm>
        </p:spPr>
        <p:txBody>
          <a:bodyPr/>
          <a:lstStyle/>
          <a:p>
            <a:pPr lvl="0"/>
            <a:r>
              <a:rPr lang="en-US" i="1" dirty="0" smtClean="0"/>
              <a:t>Examples of product standards:</a:t>
            </a:r>
            <a:endParaRPr lang="en-US" sz="2800" dirty="0" smtClean="0"/>
          </a:p>
          <a:p>
            <a:pPr lvl="1"/>
            <a:r>
              <a:rPr lang="en-US" sz="2400" i="1" dirty="0" smtClean="0"/>
              <a:t>MS 281 :  1998. 	Specification for natural rubber latex concentrate : </a:t>
            </a:r>
            <a:endParaRPr lang="en-US" sz="2000" dirty="0" smtClean="0"/>
          </a:p>
          <a:p>
            <a:pPr lvl="1"/>
            <a:r>
              <a:rPr lang="en-US" sz="2400" i="1" dirty="0" smtClean="0"/>
              <a:t>MS 2120 : 2009 	Electrical Cable : 19/33 (36) kV Three Core XLPE Insulated Cable – </a:t>
            </a:r>
            <a:r>
              <a:rPr lang="en-US" sz="2400" i="1" dirty="0" err="1" smtClean="0"/>
              <a:t>Armoured</a:t>
            </a:r>
            <a:endParaRPr lang="en-US" sz="3600" dirty="0" smtClean="0"/>
          </a:p>
          <a:p>
            <a:pPr lvl="1"/>
            <a:r>
              <a:rPr lang="en-US" sz="2400" i="1" dirty="0" smtClean="0"/>
              <a:t>ANSI A50.3 Cold-drawn steel wire for concrete reinforcement</a:t>
            </a:r>
            <a:endParaRPr lang="en-US" sz="2000" dirty="0" smtClean="0"/>
          </a:p>
          <a:p>
            <a:pPr lvl="1"/>
            <a:r>
              <a:rPr lang="en-US" sz="2400" i="1" dirty="0" smtClean="0"/>
              <a:t>ISO 65:1981 Carbon steel tubes suitable for screwing in accordance with ISO 7-1 </a:t>
            </a:r>
            <a:endParaRPr lang="en-US" sz="2000" dirty="0" smtClean="0"/>
          </a:p>
          <a:p>
            <a:pPr lvl="1"/>
            <a:r>
              <a:rPr lang="en-US" sz="2400" i="1" dirty="0" smtClean="0"/>
              <a:t>IEC 60745-2-12 : 2003  Hand-held motor operated electric tools – safety – part 2-12 : particular requirements for concrete vibrators</a:t>
            </a:r>
            <a:endParaRPr lang="en-US" sz="2000"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28600" y="274638"/>
            <a:ext cx="8458200" cy="1143000"/>
          </a:xfrm>
        </p:spPr>
        <p:txBody>
          <a:bodyPr rtlCol="0">
            <a:normAutofit/>
          </a:bodyPr>
          <a:lstStyle/>
          <a:p>
            <a:pPr eaLnBrk="1" fontAlgn="auto" hangingPunct="1">
              <a:spcAft>
                <a:spcPts val="0"/>
              </a:spcAft>
              <a:defRPr/>
            </a:pPr>
            <a:r>
              <a:rPr lang="en-US" sz="3600" b="1" dirty="0" smtClean="0"/>
              <a:t>6.4.2  Work Standards</a:t>
            </a:r>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28</a:t>
            </a:fld>
            <a:endParaRPr lang="en-US"/>
          </a:p>
        </p:txBody>
      </p:sp>
      <p:sp>
        <p:nvSpPr>
          <p:cNvPr id="6" name="Content Placeholder 5"/>
          <p:cNvSpPr>
            <a:spLocks noGrp="1"/>
          </p:cNvSpPr>
          <p:nvPr>
            <p:ph idx="1"/>
          </p:nvPr>
        </p:nvSpPr>
        <p:spPr>
          <a:xfrm>
            <a:off x="457200" y="1489360"/>
            <a:ext cx="8305800" cy="4525963"/>
          </a:xfrm>
        </p:spPr>
        <p:txBody>
          <a:bodyPr/>
          <a:lstStyle/>
          <a:p>
            <a:pPr lvl="0"/>
            <a:r>
              <a:rPr lang="en-US" dirty="0" smtClean="0"/>
              <a:t>Work standards provide details for specific tasks or scope of work</a:t>
            </a:r>
          </a:p>
          <a:p>
            <a:pPr lvl="0"/>
            <a:r>
              <a:rPr lang="en-US" dirty="0" smtClean="0"/>
              <a:t>By definition these standards are specific to the subject matter and forms the basis for determining the level of completion, compliance or competency of work which may appropriately be checked or formally assessed</a:t>
            </a:r>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28600" y="274638"/>
            <a:ext cx="8458200" cy="1143000"/>
          </a:xfrm>
        </p:spPr>
        <p:txBody>
          <a:bodyPr rtlCol="0">
            <a:normAutofit/>
          </a:bodyPr>
          <a:lstStyle/>
          <a:p>
            <a:pPr eaLnBrk="1" fontAlgn="auto" hangingPunct="1">
              <a:spcAft>
                <a:spcPts val="0"/>
              </a:spcAft>
              <a:defRPr/>
            </a:pPr>
            <a:r>
              <a:rPr lang="en-US" sz="3600" b="1" dirty="0" smtClean="0"/>
              <a:t>6.4.2  Work Standards</a:t>
            </a:r>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29</a:t>
            </a:fld>
            <a:endParaRPr lang="en-US"/>
          </a:p>
        </p:txBody>
      </p:sp>
      <p:sp>
        <p:nvSpPr>
          <p:cNvPr id="6" name="Content Placeholder 5"/>
          <p:cNvSpPr>
            <a:spLocks noGrp="1"/>
          </p:cNvSpPr>
          <p:nvPr>
            <p:ph idx="1"/>
          </p:nvPr>
        </p:nvSpPr>
        <p:spPr>
          <a:xfrm>
            <a:off x="457200" y="1489360"/>
            <a:ext cx="8305800" cy="4525963"/>
          </a:xfrm>
        </p:spPr>
        <p:txBody>
          <a:bodyPr/>
          <a:lstStyle/>
          <a:p>
            <a:pPr lvl="0"/>
            <a:r>
              <a:rPr lang="en-US" dirty="0" smtClean="0"/>
              <a:t>The standards are usually published by organizations with the necessary level of expertise such as professional bodies with the interest of ensuring common work standards are maintained</a:t>
            </a:r>
          </a:p>
          <a:p>
            <a:pPr lvl="0"/>
            <a:r>
              <a:rPr lang="en-US" dirty="0" smtClean="0"/>
              <a:t>In general, the main body of the standard would be an orderly and detailed description of steps, stages and procedures including applicable tests and qualification methods </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Title 1"/>
          <p:cNvSpPr>
            <a:spLocks noGrp="1"/>
          </p:cNvSpPr>
          <p:nvPr>
            <p:ph type="title"/>
          </p:nvPr>
        </p:nvSpPr>
        <p:spPr/>
        <p:txBody>
          <a:bodyPr/>
          <a:lstStyle/>
          <a:p>
            <a:pPr eaLnBrk="1" hangingPunct="1"/>
            <a:r>
              <a:rPr lang="en-US" sz="3200" b="1" dirty="0" smtClean="0">
                <a:latin typeface="Arial" charset="0"/>
                <a:cs typeface="Arial" charset="0"/>
              </a:rPr>
              <a:t>6.0 </a:t>
            </a:r>
            <a:r>
              <a:rPr lang="en-US" sz="3200" b="1" dirty="0" smtClean="0">
                <a:latin typeface="Arial" pitchFamily="34" charset="0"/>
                <a:cs typeface="Arial" pitchFamily="34" charset="0"/>
              </a:rPr>
              <a:t>Standards</a:t>
            </a:r>
            <a:endParaRPr lang="en-MY" sz="3200" b="1" dirty="0" smtClean="0">
              <a:latin typeface="Arial" pitchFamily="34" charset="0"/>
              <a:cs typeface="Arial" pitchFamily="34" charset="0"/>
            </a:endParaRPr>
          </a:p>
        </p:txBody>
      </p:sp>
      <p:sp>
        <p:nvSpPr>
          <p:cNvPr id="99331" name="Content Placeholder 2"/>
          <p:cNvSpPr>
            <a:spLocks noGrp="1"/>
          </p:cNvSpPr>
          <p:nvPr>
            <p:ph idx="1"/>
          </p:nvPr>
        </p:nvSpPr>
        <p:spPr>
          <a:xfrm>
            <a:off x="457200" y="1600200"/>
            <a:ext cx="8686800" cy="4525963"/>
          </a:xfrm>
        </p:spPr>
        <p:txBody>
          <a:bodyPr/>
          <a:lstStyle/>
          <a:p>
            <a:pPr eaLnBrk="1" hangingPunct="1">
              <a:buFont typeface="Arial" charset="0"/>
              <a:buNone/>
            </a:pPr>
            <a:r>
              <a:rPr lang="en-US" b="1" dirty="0" smtClean="0"/>
              <a:t>Contents</a:t>
            </a:r>
          </a:p>
          <a:p>
            <a:pPr eaLnBrk="1" hangingPunct="1"/>
            <a:r>
              <a:rPr lang="en-US" dirty="0" smtClean="0"/>
              <a:t>6.1 What are Standards?</a:t>
            </a:r>
          </a:p>
          <a:p>
            <a:pPr lvl="0" eaLnBrk="1" hangingPunct="1"/>
            <a:r>
              <a:rPr lang="en-US" dirty="0" smtClean="0"/>
              <a:t>6.2 Benefits of Standardization</a:t>
            </a:r>
          </a:p>
          <a:p>
            <a:pPr lvl="0" eaLnBrk="1" hangingPunct="1"/>
            <a:r>
              <a:rPr lang="en-US" dirty="0" smtClean="0"/>
              <a:t>6.3 Elements of a Standard</a:t>
            </a:r>
          </a:p>
          <a:p>
            <a:r>
              <a:rPr lang="en-US" dirty="0" smtClean="0"/>
              <a:t>6.4	 Categories of Standards</a:t>
            </a:r>
          </a:p>
          <a:p>
            <a:r>
              <a:rPr lang="en-US" dirty="0" smtClean="0"/>
              <a:t>6.5 Standard Bodies</a:t>
            </a:r>
          </a:p>
          <a:p>
            <a:r>
              <a:rPr lang="en-US" dirty="0" smtClean="0"/>
              <a:t>6.6 Standards Development in Malaysia</a:t>
            </a:r>
          </a:p>
          <a:p>
            <a:pPr>
              <a:buNone/>
            </a:pPr>
            <a:endParaRPr lang="en-US" dirty="0" smtClean="0"/>
          </a:p>
          <a:p>
            <a:pPr eaLnBrk="1" hangingPunct="1"/>
            <a:endParaRPr lang="en-US" dirty="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28600" y="274638"/>
            <a:ext cx="8458200" cy="1143000"/>
          </a:xfrm>
        </p:spPr>
        <p:txBody>
          <a:bodyPr rtlCol="0">
            <a:normAutofit/>
          </a:bodyPr>
          <a:lstStyle/>
          <a:p>
            <a:pPr eaLnBrk="1" fontAlgn="auto" hangingPunct="1">
              <a:spcAft>
                <a:spcPts val="0"/>
              </a:spcAft>
              <a:defRPr/>
            </a:pPr>
            <a:r>
              <a:rPr lang="en-US" sz="3600" b="1" dirty="0" smtClean="0"/>
              <a:t>6.4.2  Work Standards</a:t>
            </a:r>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30</a:t>
            </a:fld>
            <a:endParaRPr lang="en-US"/>
          </a:p>
        </p:txBody>
      </p:sp>
      <p:sp>
        <p:nvSpPr>
          <p:cNvPr id="6" name="Content Placeholder 5"/>
          <p:cNvSpPr>
            <a:spLocks noGrp="1"/>
          </p:cNvSpPr>
          <p:nvPr>
            <p:ph idx="1"/>
          </p:nvPr>
        </p:nvSpPr>
        <p:spPr>
          <a:xfrm>
            <a:off x="457200" y="1489360"/>
            <a:ext cx="8305800" cy="4525963"/>
          </a:xfrm>
        </p:spPr>
        <p:txBody>
          <a:bodyPr/>
          <a:lstStyle/>
          <a:p>
            <a:pPr lvl="0"/>
            <a:r>
              <a:rPr lang="en-US" dirty="0" smtClean="0"/>
              <a:t>For the same reason as for selective product standards, Work Standards such as the professional Codes of Practices may be extended at national and/or international levels where conformity on a wider scale is deemed critical for security and safety reasons </a:t>
            </a:r>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28600" y="274638"/>
            <a:ext cx="8458200" cy="1143000"/>
          </a:xfrm>
        </p:spPr>
        <p:txBody>
          <a:bodyPr rtlCol="0">
            <a:normAutofit/>
          </a:bodyPr>
          <a:lstStyle/>
          <a:p>
            <a:pPr eaLnBrk="1" fontAlgn="auto" hangingPunct="1">
              <a:spcAft>
                <a:spcPts val="0"/>
              </a:spcAft>
              <a:defRPr/>
            </a:pPr>
            <a:r>
              <a:rPr lang="en-US" sz="3600" b="1" dirty="0" smtClean="0"/>
              <a:t>6.4.2  Work Standards</a:t>
            </a:r>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31</a:t>
            </a:fld>
            <a:endParaRPr lang="en-US"/>
          </a:p>
        </p:txBody>
      </p:sp>
      <p:sp>
        <p:nvSpPr>
          <p:cNvPr id="6" name="Content Placeholder 5"/>
          <p:cNvSpPr>
            <a:spLocks noGrp="1"/>
          </p:cNvSpPr>
          <p:nvPr>
            <p:ph idx="1"/>
          </p:nvPr>
        </p:nvSpPr>
        <p:spPr>
          <a:xfrm>
            <a:off x="457200" y="1489360"/>
            <a:ext cx="8305800" cy="4525963"/>
          </a:xfrm>
        </p:spPr>
        <p:txBody>
          <a:bodyPr/>
          <a:lstStyle/>
          <a:p>
            <a:pPr lvl="0"/>
            <a:r>
              <a:rPr lang="en-US" dirty="0" smtClean="0"/>
              <a:t>Examples of work standards:</a:t>
            </a:r>
            <a:endParaRPr lang="en-US" sz="2800" dirty="0" smtClean="0"/>
          </a:p>
          <a:p>
            <a:pPr lvl="1"/>
            <a:r>
              <a:rPr lang="en-US" sz="2400" i="1" dirty="0" smtClean="0"/>
              <a:t>MS 1525:2001 	Code of practice on energy 					efficiency and use of </a:t>
            </a:r>
            <a:r>
              <a:rPr lang="en-US" sz="2400" i="1" dirty="0" err="1" smtClean="0"/>
              <a:t>renewables</a:t>
            </a:r>
            <a:r>
              <a:rPr lang="en-US" sz="2400" i="1" dirty="0" smtClean="0"/>
              <a:t> for 				non-residential buildings</a:t>
            </a:r>
            <a:endParaRPr lang="en-US" sz="2000" dirty="0" smtClean="0"/>
          </a:p>
          <a:p>
            <a:pPr lvl="1"/>
            <a:r>
              <a:rPr lang="en-US" sz="2400" i="1" dirty="0" smtClean="0"/>
              <a:t>IEC 60079	 Electrical Installations in Hazardous Areas</a:t>
            </a:r>
            <a:endParaRPr lang="en-US" sz="2000" dirty="0" smtClean="0"/>
          </a:p>
          <a:p>
            <a:pPr lvl="1"/>
            <a:r>
              <a:rPr lang="en-US" sz="2400" i="1" dirty="0" smtClean="0"/>
              <a:t>BS 7925-2 	Software component testing standard</a:t>
            </a:r>
            <a:endParaRPr lang="en-US" sz="2000" dirty="0" smtClean="0"/>
          </a:p>
          <a:p>
            <a:pPr lvl="1"/>
            <a:r>
              <a:rPr lang="en-US" sz="2400" i="1" dirty="0" smtClean="0"/>
              <a:t>ANSI A41.2  	Building code requirements for reinforced 			masonry</a:t>
            </a:r>
            <a:endParaRPr lang="en-US" sz="2000" dirty="0" smtClean="0"/>
          </a:p>
          <a:p>
            <a:pPr lvl="1"/>
            <a:r>
              <a:rPr lang="en-US" sz="2400" i="1" dirty="0" smtClean="0"/>
              <a:t>ASME PCC-2-2010 Repair of pressure equipment and piping</a:t>
            </a:r>
            <a:endParaRPr lang="en-US" sz="2000" dirty="0" smtClean="0"/>
          </a:p>
          <a:p>
            <a:pPr lvl="1"/>
            <a:r>
              <a:rPr lang="en-US" sz="2400" i="1" dirty="0" smtClean="0"/>
              <a:t>ASME OM-2009 Operation and maintenance of nuclear power plants</a:t>
            </a:r>
            <a:endParaRPr lang="en-US" sz="2400"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28600" y="274638"/>
            <a:ext cx="8458200" cy="1143000"/>
          </a:xfrm>
        </p:spPr>
        <p:txBody>
          <a:bodyPr rtlCol="0">
            <a:normAutofit/>
          </a:bodyPr>
          <a:lstStyle/>
          <a:p>
            <a:pPr eaLnBrk="1" fontAlgn="auto" hangingPunct="1">
              <a:spcAft>
                <a:spcPts val="0"/>
              </a:spcAft>
              <a:defRPr/>
            </a:pPr>
            <a:r>
              <a:rPr lang="en-US" sz="3600" b="1" dirty="0" smtClean="0"/>
              <a:t>6.4.3  Management Standards</a:t>
            </a:r>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32</a:t>
            </a:fld>
            <a:endParaRPr lang="en-US"/>
          </a:p>
        </p:txBody>
      </p:sp>
      <p:sp>
        <p:nvSpPr>
          <p:cNvPr id="6" name="Content Placeholder 5"/>
          <p:cNvSpPr>
            <a:spLocks noGrp="1"/>
          </p:cNvSpPr>
          <p:nvPr>
            <p:ph idx="1"/>
          </p:nvPr>
        </p:nvSpPr>
        <p:spPr>
          <a:xfrm>
            <a:off x="457200" y="1489360"/>
            <a:ext cx="8305800" cy="4525963"/>
          </a:xfrm>
        </p:spPr>
        <p:txBody>
          <a:bodyPr/>
          <a:lstStyle/>
          <a:p>
            <a:pPr lvl="0"/>
            <a:r>
              <a:rPr lang="en-US" sz="2800" dirty="0" smtClean="0"/>
              <a:t>Management Standards stipulate guidelines on a wide range of pertinent operational and business processes to be controlled, maintained and improved towards achieving specific objective(s) set forth by an organization </a:t>
            </a:r>
          </a:p>
          <a:p>
            <a:r>
              <a:rPr lang="en-US" sz="2800" dirty="0" smtClean="0"/>
              <a:t>The standards are historically published by International Standard Bodies to facilitate the assessment of organizations on general management systems deemed essential for global trade and services</a:t>
            </a:r>
          </a:p>
          <a:p>
            <a:pPr lvl="0"/>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28600" y="274638"/>
            <a:ext cx="8458200" cy="1143000"/>
          </a:xfrm>
        </p:spPr>
        <p:txBody>
          <a:bodyPr rtlCol="0">
            <a:normAutofit/>
          </a:bodyPr>
          <a:lstStyle/>
          <a:p>
            <a:pPr eaLnBrk="1" fontAlgn="auto" hangingPunct="1">
              <a:spcAft>
                <a:spcPts val="0"/>
              </a:spcAft>
              <a:defRPr/>
            </a:pPr>
            <a:r>
              <a:rPr lang="en-US" sz="3600" b="1" dirty="0" smtClean="0"/>
              <a:t>6.4.3  Management Standards</a:t>
            </a:r>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33</a:t>
            </a:fld>
            <a:endParaRPr lang="en-US"/>
          </a:p>
        </p:txBody>
      </p:sp>
      <p:sp>
        <p:nvSpPr>
          <p:cNvPr id="6" name="Content Placeholder 5"/>
          <p:cNvSpPr>
            <a:spLocks noGrp="1"/>
          </p:cNvSpPr>
          <p:nvPr>
            <p:ph idx="1"/>
          </p:nvPr>
        </p:nvSpPr>
        <p:spPr>
          <a:xfrm>
            <a:off x="457200" y="1489360"/>
            <a:ext cx="8305800" cy="4525963"/>
          </a:xfrm>
        </p:spPr>
        <p:txBody>
          <a:bodyPr/>
          <a:lstStyle/>
          <a:p>
            <a:pPr lvl="0"/>
            <a:r>
              <a:rPr lang="en-US" sz="2800" dirty="0" smtClean="0"/>
              <a:t>Subject matters include quality, health, safety and environmental systems  </a:t>
            </a:r>
          </a:p>
          <a:p>
            <a:pPr lvl="0"/>
            <a:r>
              <a:rPr lang="en-US" sz="2800" dirty="0" smtClean="0"/>
              <a:t>Organizations which claim conformance to these standards would normally be subjected to periodic surveillance and re-certification by independent assessment bodies which may be regulated at national or international levels</a:t>
            </a:r>
            <a:endParaRPr lang="en-US" sz="2800"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28600" y="274638"/>
            <a:ext cx="8458200" cy="1143000"/>
          </a:xfrm>
        </p:spPr>
        <p:txBody>
          <a:bodyPr rtlCol="0">
            <a:normAutofit/>
          </a:bodyPr>
          <a:lstStyle/>
          <a:p>
            <a:pPr eaLnBrk="1" fontAlgn="auto" hangingPunct="1">
              <a:spcAft>
                <a:spcPts val="0"/>
              </a:spcAft>
              <a:defRPr/>
            </a:pPr>
            <a:r>
              <a:rPr lang="en-US" sz="3600" b="1" dirty="0" smtClean="0"/>
              <a:t>6.4.3  Management Standards</a:t>
            </a:r>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34</a:t>
            </a:fld>
            <a:endParaRPr lang="en-US"/>
          </a:p>
        </p:txBody>
      </p:sp>
      <p:sp>
        <p:nvSpPr>
          <p:cNvPr id="6" name="Content Placeholder 5"/>
          <p:cNvSpPr>
            <a:spLocks noGrp="1"/>
          </p:cNvSpPr>
          <p:nvPr>
            <p:ph idx="1"/>
          </p:nvPr>
        </p:nvSpPr>
        <p:spPr>
          <a:xfrm>
            <a:off x="457200" y="1489360"/>
            <a:ext cx="8305800" cy="4525963"/>
          </a:xfrm>
        </p:spPr>
        <p:txBody>
          <a:bodyPr/>
          <a:lstStyle/>
          <a:p>
            <a:pPr lvl="0"/>
            <a:r>
              <a:rPr lang="en-US" dirty="0" smtClean="0"/>
              <a:t>Examples of management series of standards:</a:t>
            </a:r>
            <a:endParaRPr lang="en-US" sz="2800" dirty="0" smtClean="0"/>
          </a:p>
          <a:p>
            <a:pPr lvl="1"/>
            <a:r>
              <a:rPr lang="en-US" sz="2400" i="1" dirty="0" smtClean="0"/>
              <a:t>ISO 22000 : 2000 International Food Safety Management Standard. </a:t>
            </a:r>
            <a:endParaRPr lang="en-US" sz="2000" dirty="0" smtClean="0"/>
          </a:p>
          <a:p>
            <a:pPr lvl="1"/>
            <a:r>
              <a:rPr lang="en-US" sz="2400" i="1" dirty="0" smtClean="0"/>
              <a:t>ISO 50001:2011 International Standard for Energy Management</a:t>
            </a:r>
            <a:endParaRPr lang="en-US" sz="2000" dirty="0" smtClean="0"/>
          </a:p>
          <a:p>
            <a:pPr lvl="1"/>
            <a:r>
              <a:rPr lang="en-US" sz="2400" i="1" dirty="0" smtClean="0"/>
              <a:t>ISO 9001:2008 Quality management systems</a:t>
            </a:r>
            <a:endParaRPr lang="en-US" sz="2000" dirty="0" smtClean="0"/>
          </a:p>
          <a:p>
            <a:pPr lvl="1"/>
            <a:r>
              <a:rPr lang="en-US" sz="2400" i="1" dirty="0" smtClean="0"/>
              <a:t>ISO14001:2004	Environmental management systems</a:t>
            </a:r>
            <a:endParaRPr lang="en-US" sz="2000" dirty="0" smtClean="0"/>
          </a:p>
          <a:p>
            <a:pPr lvl="1"/>
            <a:r>
              <a:rPr lang="en-US" sz="2400" i="1" dirty="0" smtClean="0"/>
              <a:t>OHSAS 18001:2007  International Occupational Health and Safety Management </a:t>
            </a:r>
            <a:endParaRPr lang="en-US" sz="2000"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ChangeArrowheads="1"/>
          </p:cNvSpPr>
          <p:nvPr>
            <p:ph type="ctrTitle"/>
          </p:nvPr>
        </p:nvSpPr>
        <p:spPr>
          <a:xfrm>
            <a:off x="533400" y="2057400"/>
            <a:ext cx="8305800" cy="1470025"/>
          </a:xfrm>
        </p:spPr>
        <p:txBody>
          <a:bodyPr/>
          <a:lstStyle/>
          <a:p>
            <a:pPr eaLnBrk="1" hangingPunct="1"/>
            <a:r>
              <a:rPr lang="en-US" sz="4000" dirty="0" smtClean="0"/>
              <a:t>6.5 Standard Bodies</a:t>
            </a:r>
            <a:br>
              <a:rPr lang="en-US" sz="4000" dirty="0" smtClean="0"/>
            </a:br>
            <a:endParaRPr lang="en-US" sz="4000" i="1" dirty="0" smtClean="0"/>
          </a:p>
        </p:txBody>
      </p:sp>
      <p:sp>
        <p:nvSpPr>
          <p:cNvPr id="4" name="Subtitle 3"/>
          <p:cNvSpPr>
            <a:spLocks noGrp="1"/>
          </p:cNvSpPr>
          <p:nvPr>
            <p:ph type="subTitle" idx="1"/>
          </p:nvPr>
        </p:nvSpPr>
        <p:spPr/>
        <p:txBody>
          <a:bodyPr/>
          <a:lstStyle/>
          <a:p>
            <a:pPr>
              <a:defRPr/>
            </a:pPr>
            <a:endParaRPr lang="en-US" dirty="0"/>
          </a:p>
        </p:txBody>
      </p:sp>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28600" y="274638"/>
            <a:ext cx="8458200" cy="1143000"/>
          </a:xfrm>
        </p:spPr>
        <p:txBody>
          <a:bodyPr rtlCol="0">
            <a:normAutofit/>
          </a:bodyPr>
          <a:lstStyle/>
          <a:p>
            <a:pPr eaLnBrk="1" fontAlgn="auto" hangingPunct="1">
              <a:spcAft>
                <a:spcPts val="0"/>
              </a:spcAft>
              <a:defRPr/>
            </a:pPr>
            <a:r>
              <a:rPr lang="en-US" sz="3600" b="1" dirty="0" smtClean="0"/>
              <a:t>6.5  Standard Bodies</a:t>
            </a:r>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36</a:t>
            </a:fld>
            <a:endParaRPr lang="en-US"/>
          </a:p>
        </p:txBody>
      </p:sp>
      <p:sp>
        <p:nvSpPr>
          <p:cNvPr id="6" name="Content Placeholder 5"/>
          <p:cNvSpPr>
            <a:spLocks noGrp="1"/>
          </p:cNvSpPr>
          <p:nvPr>
            <p:ph idx="1"/>
          </p:nvPr>
        </p:nvSpPr>
        <p:spPr>
          <a:xfrm>
            <a:off x="457200" y="1489360"/>
            <a:ext cx="8305800" cy="4525963"/>
          </a:xfrm>
        </p:spPr>
        <p:txBody>
          <a:bodyPr/>
          <a:lstStyle/>
          <a:p>
            <a:pPr lvl="0"/>
            <a:r>
              <a:rPr lang="en-US" dirty="0" smtClean="0"/>
              <a:t>Standards are issued by Standard Bodies which are organizations established by recognition or by act of law</a:t>
            </a:r>
          </a:p>
          <a:p>
            <a:r>
              <a:rPr lang="en-US" dirty="0" smtClean="0"/>
              <a:t>The functions, responsibilities and extent of control in standard activities would vary according to the type of organization and any external regulations that may be applicable</a:t>
            </a:r>
            <a:endParaRPr lang="en-US" sz="2000"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28600" y="274638"/>
            <a:ext cx="8458200" cy="1143000"/>
          </a:xfrm>
        </p:spPr>
        <p:txBody>
          <a:bodyPr rtlCol="0">
            <a:normAutofit/>
          </a:bodyPr>
          <a:lstStyle/>
          <a:p>
            <a:pPr eaLnBrk="1" fontAlgn="auto" hangingPunct="1">
              <a:spcAft>
                <a:spcPts val="0"/>
              </a:spcAft>
              <a:defRPr/>
            </a:pPr>
            <a:r>
              <a:rPr lang="en-US" sz="3600" b="1" dirty="0" smtClean="0"/>
              <a:t>6.5  Standard Bodies</a:t>
            </a:r>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37</a:t>
            </a:fld>
            <a:endParaRPr lang="en-US"/>
          </a:p>
        </p:txBody>
      </p:sp>
      <p:sp>
        <p:nvSpPr>
          <p:cNvPr id="6" name="Content Placeholder 5"/>
          <p:cNvSpPr>
            <a:spLocks noGrp="1"/>
          </p:cNvSpPr>
          <p:nvPr>
            <p:ph idx="1"/>
          </p:nvPr>
        </p:nvSpPr>
        <p:spPr>
          <a:xfrm>
            <a:off x="457200" y="1489360"/>
            <a:ext cx="8305800" cy="4525963"/>
          </a:xfrm>
        </p:spPr>
        <p:txBody>
          <a:bodyPr/>
          <a:lstStyle/>
          <a:p>
            <a:pPr lvl="0">
              <a:buNone/>
            </a:pPr>
            <a:r>
              <a:rPr lang="en-US" b="1" dirty="0" smtClean="0"/>
              <a:t>6.5.1 Industry Associations / Societies</a:t>
            </a:r>
            <a:endParaRPr lang="en-US" sz="2800" dirty="0" smtClean="0"/>
          </a:p>
          <a:p>
            <a:r>
              <a:rPr lang="en-US" sz="2800" dirty="0" smtClean="0"/>
              <a:t>These Standard Bodies comprise of members related to a particular industry or profession, collectively working towards the objective of maintaining a certain level of commonality or standard on Codes of Practices or of supplied or manufactured products and of rendered or applied services</a:t>
            </a:r>
            <a:endParaRPr lang="en-US" sz="2000" dirty="0" smtClean="0"/>
          </a:p>
          <a:p>
            <a:pPr>
              <a:buNone/>
            </a:pPr>
            <a:r>
              <a:rPr lang="en-US" i="1" dirty="0" smtClean="0"/>
              <a:t> </a:t>
            </a:r>
            <a:endParaRPr lang="en-US" sz="2800"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28600" y="274638"/>
            <a:ext cx="8458200" cy="1143000"/>
          </a:xfrm>
        </p:spPr>
        <p:txBody>
          <a:bodyPr rtlCol="0">
            <a:normAutofit/>
          </a:bodyPr>
          <a:lstStyle/>
          <a:p>
            <a:pPr eaLnBrk="1" fontAlgn="auto" hangingPunct="1">
              <a:spcAft>
                <a:spcPts val="0"/>
              </a:spcAft>
              <a:defRPr/>
            </a:pPr>
            <a:r>
              <a:rPr lang="en-US" sz="3600" b="1" dirty="0" smtClean="0"/>
              <a:t>6.5  Standard Bodies</a:t>
            </a:r>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38</a:t>
            </a:fld>
            <a:endParaRPr lang="en-US"/>
          </a:p>
        </p:txBody>
      </p:sp>
      <p:sp>
        <p:nvSpPr>
          <p:cNvPr id="6" name="Content Placeholder 5"/>
          <p:cNvSpPr>
            <a:spLocks noGrp="1"/>
          </p:cNvSpPr>
          <p:nvPr>
            <p:ph idx="1"/>
          </p:nvPr>
        </p:nvSpPr>
        <p:spPr>
          <a:xfrm>
            <a:off x="457200" y="1489360"/>
            <a:ext cx="8305800" cy="4525963"/>
          </a:xfrm>
        </p:spPr>
        <p:txBody>
          <a:bodyPr/>
          <a:lstStyle/>
          <a:p>
            <a:pPr lvl="0">
              <a:buNone/>
            </a:pPr>
            <a:r>
              <a:rPr lang="en-US" b="1" dirty="0" smtClean="0"/>
              <a:t>6.5.1 Industry Associations / Societies</a:t>
            </a:r>
            <a:endParaRPr lang="en-US" sz="2800" dirty="0" smtClean="0"/>
          </a:p>
          <a:p>
            <a:pPr lvl="2"/>
            <a:r>
              <a:rPr lang="en-US" sz="2000" i="1" dirty="0" smtClean="0"/>
              <a:t>IEEE 	Institute of Electrical and Electronics Engineers</a:t>
            </a:r>
            <a:endParaRPr lang="en-US" sz="2000" dirty="0" smtClean="0"/>
          </a:p>
          <a:p>
            <a:pPr lvl="2"/>
            <a:r>
              <a:rPr lang="en-US" sz="2000" i="1" dirty="0" smtClean="0"/>
              <a:t>AEIC	Association of Edison Illuminating Companies</a:t>
            </a:r>
            <a:endParaRPr lang="en-US" sz="2000" dirty="0" smtClean="0"/>
          </a:p>
          <a:p>
            <a:pPr lvl="2"/>
            <a:r>
              <a:rPr lang="en-US" sz="2000" i="1" dirty="0" smtClean="0"/>
              <a:t>ASME    American Society of Mechanical Engineers</a:t>
            </a:r>
            <a:endParaRPr lang="en-US" sz="2000" dirty="0" smtClean="0"/>
          </a:p>
          <a:p>
            <a:pPr lvl="2"/>
            <a:r>
              <a:rPr lang="en-US" sz="2000" i="1" dirty="0" smtClean="0"/>
              <a:t>ASCE     American Society of Civil Engineers</a:t>
            </a:r>
            <a:endParaRPr lang="en-US" sz="2000" dirty="0" smtClean="0"/>
          </a:p>
          <a:p>
            <a:pPr lvl="2"/>
            <a:r>
              <a:rPr lang="en-US" sz="2000" i="1" dirty="0" smtClean="0"/>
              <a:t>NEMA  National Electrical Manufacturers’ Association</a:t>
            </a:r>
            <a:endParaRPr lang="en-US" sz="2000" dirty="0" smtClean="0"/>
          </a:p>
          <a:p>
            <a:pPr lvl="2"/>
            <a:r>
              <a:rPr lang="en-US" sz="2000" i="1" dirty="0" smtClean="0"/>
              <a:t>SAE	Society of Automotive Engineers – International</a:t>
            </a:r>
            <a:endParaRPr lang="en-US" sz="2000" dirty="0" smtClean="0"/>
          </a:p>
          <a:p>
            <a:pPr lvl="2"/>
            <a:r>
              <a:rPr lang="en-US" sz="2000" i="1" dirty="0" smtClean="0"/>
              <a:t>EEMUA Engineering Equipment and Materials Users’ Assoc</a:t>
            </a:r>
            <a:endParaRPr lang="en-US" sz="2000" dirty="0" smtClean="0"/>
          </a:p>
          <a:p>
            <a:pPr lvl="2"/>
            <a:r>
              <a:rPr lang="en-US" sz="2000" i="1" dirty="0" smtClean="0"/>
              <a:t>SMPTE  Society of Motion Picture and Television Engineers</a:t>
            </a:r>
            <a:endParaRPr lang="en-US" sz="2000" dirty="0" smtClean="0"/>
          </a:p>
          <a:p>
            <a:pPr lvl="2"/>
            <a:r>
              <a:rPr lang="en-US" sz="2000" i="1" dirty="0" smtClean="0"/>
              <a:t>ASES     American Society of Engineering Societies</a:t>
            </a:r>
            <a:endParaRPr lang="en-US" sz="2000" dirty="0" smtClean="0"/>
          </a:p>
          <a:p>
            <a:pPr lvl="2"/>
            <a:r>
              <a:rPr lang="en-US" sz="2000" i="1" dirty="0" smtClean="0"/>
              <a:t>CIGRE   International Council on Large Electric Systems</a:t>
            </a:r>
            <a:endParaRPr lang="en-US" dirty="0" smtClean="0"/>
          </a:p>
          <a:p>
            <a:pPr>
              <a:buNone/>
            </a:pPr>
            <a:r>
              <a:rPr lang="en-US" i="1" dirty="0" smtClean="0"/>
              <a:t> </a:t>
            </a:r>
            <a:endParaRPr lang="en-US" sz="2800"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28600" y="274638"/>
            <a:ext cx="8458200" cy="1143000"/>
          </a:xfrm>
        </p:spPr>
        <p:txBody>
          <a:bodyPr rtlCol="0">
            <a:normAutofit/>
          </a:bodyPr>
          <a:lstStyle/>
          <a:p>
            <a:pPr eaLnBrk="1" fontAlgn="auto" hangingPunct="1">
              <a:spcAft>
                <a:spcPts val="0"/>
              </a:spcAft>
              <a:defRPr/>
            </a:pPr>
            <a:r>
              <a:rPr lang="en-US" sz="3600" b="1" dirty="0" smtClean="0"/>
              <a:t>6.5  Standard Bodies</a:t>
            </a:r>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39</a:t>
            </a:fld>
            <a:endParaRPr lang="en-US"/>
          </a:p>
        </p:txBody>
      </p:sp>
      <p:sp>
        <p:nvSpPr>
          <p:cNvPr id="6" name="Content Placeholder 5"/>
          <p:cNvSpPr>
            <a:spLocks noGrp="1"/>
          </p:cNvSpPr>
          <p:nvPr>
            <p:ph idx="1"/>
          </p:nvPr>
        </p:nvSpPr>
        <p:spPr>
          <a:xfrm>
            <a:off x="457200" y="1489360"/>
            <a:ext cx="8305800" cy="4525963"/>
          </a:xfrm>
        </p:spPr>
        <p:txBody>
          <a:bodyPr/>
          <a:lstStyle/>
          <a:p>
            <a:pPr>
              <a:buNone/>
            </a:pPr>
            <a:r>
              <a:rPr lang="en-US" b="1" dirty="0" smtClean="0"/>
              <a:t>6.5.2 National Standards Bodies</a:t>
            </a:r>
            <a:endParaRPr lang="en-US" sz="2800" dirty="0" smtClean="0"/>
          </a:p>
          <a:p>
            <a:pPr lvl="0"/>
            <a:r>
              <a:rPr lang="en-US" sz="2400" dirty="0" smtClean="0"/>
              <a:t>By definition, National Standards Bodies are managed at national level and governed by act of law or regulations that prescribed the national policies related to the controlled publication and use of National Standards </a:t>
            </a:r>
            <a:endParaRPr lang="en-US" sz="2000" dirty="0" smtClean="0"/>
          </a:p>
          <a:p>
            <a:pPr lvl="0"/>
            <a:r>
              <a:rPr lang="en-US" sz="2400" dirty="0" smtClean="0"/>
              <a:t>These Bodies are at the highest level comprising of mainly relevant government agencies and selective national organizations which translates the policies into strategies and objectives on standards development for the nation</a:t>
            </a:r>
          </a:p>
          <a:p>
            <a:pPr lvl="2"/>
            <a:endParaRPr lang="en-US" dirty="0" smtClean="0"/>
          </a:p>
          <a:p>
            <a:pPr>
              <a:buNone/>
            </a:pPr>
            <a:r>
              <a:rPr lang="en-US" i="1" dirty="0" smtClean="0"/>
              <a:t> </a:t>
            </a:r>
            <a:endParaRPr lang="en-US" sz="28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ChangeArrowheads="1"/>
          </p:cNvSpPr>
          <p:nvPr>
            <p:ph type="ctrTitle"/>
          </p:nvPr>
        </p:nvSpPr>
        <p:spPr>
          <a:xfrm>
            <a:off x="533400" y="2057400"/>
            <a:ext cx="8305800" cy="1470025"/>
          </a:xfrm>
        </p:spPr>
        <p:txBody>
          <a:bodyPr/>
          <a:lstStyle/>
          <a:p>
            <a:pPr eaLnBrk="1" hangingPunct="1"/>
            <a:r>
              <a:rPr lang="en-US" sz="4000" dirty="0" smtClean="0"/>
              <a:t>6.1 What are Standards?</a:t>
            </a:r>
            <a:endParaRPr lang="en-US" sz="4000" i="1" dirty="0" smtClean="0"/>
          </a:p>
        </p:txBody>
      </p:sp>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28600" y="274638"/>
            <a:ext cx="8458200" cy="1143000"/>
          </a:xfrm>
        </p:spPr>
        <p:txBody>
          <a:bodyPr rtlCol="0">
            <a:normAutofit/>
          </a:bodyPr>
          <a:lstStyle/>
          <a:p>
            <a:pPr eaLnBrk="1" fontAlgn="auto" hangingPunct="1">
              <a:spcAft>
                <a:spcPts val="0"/>
              </a:spcAft>
              <a:defRPr/>
            </a:pPr>
            <a:r>
              <a:rPr lang="en-US" sz="3600" b="1" dirty="0" smtClean="0"/>
              <a:t>6.5  Standard Bodies</a:t>
            </a:r>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40</a:t>
            </a:fld>
            <a:endParaRPr lang="en-US"/>
          </a:p>
        </p:txBody>
      </p:sp>
      <p:sp>
        <p:nvSpPr>
          <p:cNvPr id="6" name="Content Placeholder 5"/>
          <p:cNvSpPr>
            <a:spLocks noGrp="1"/>
          </p:cNvSpPr>
          <p:nvPr>
            <p:ph idx="1"/>
          </p:nvPr>
        </p:nvSpPr>
        <p:spPr>
          <a:xfrm>
            <a:off x="457200" y="1489360"/>
            <a:ext cx="8305800" cy="4525963"/>
          </a:xfrm>
        </p:spPr>
        <p:txBody>
          <a:bodyPr/>
          <a:lstStyle/>
          <a:p>
            <a:pPr>
              <a:buNone/>
            </a:pPr>
            <a:r>
              <a:rPr lang="en-US" b="1" dirty="0" smtClean="0"/>
              <a:t>6.5.2 National Standards Bodies</a:t>
            </a:r>
            <a:endParaRPr lang="en-US" sz="2800" dirty="0" smtClean="0"/>
          </a:p>
          <a:p>
            <a:pPr lvl="0"/>
            <a:r>
              <a:rPr lang="en-US" sz="2400" dirty="0" smtClean="0"/>
              <a:t>It is also the highest body of authority in approving national standards submitted by the Standard Committees under its auspices or through a common agency or entity under which the general management of standards activities are delegated</a:t>
            </a:r>
            <a:endParaRPr lang="en-US" dirty="0" smtClean="0"/>
          </a:p>
          <a:p>
            <a:pPr>
              <a:buNone/>
            </a:pPr>
            <a:r>
              <a:rPr lang="en-US" i="1" dirty="0" smtClean="0"/>
              <a:t> </a:t>
            </a:r>
            <a:endParaRPr lang="en-US" sz="2800"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28600" y="274638"/>
            <a:ext cx="8458200" cy="1143000"/>
          </a:xfrm>
        </p:spPr>
        <p:txBody>
          <a:bodyPr rtlCol="0">
            <a:normAutofit/>
          </a:bodyPr>
          <a:lstStyle/>
          <a:p>
            <a:pPr eaLnBrk="1" fontAlgn="auto" hangingPunct="1">
              <a:spcAft>
                <a:spcPts val="0"/>
              </a:spcAft>
              <a:defRPr/>
            </a:pPr>
            <a:r>
              <a:rPr lang="en-US" sz="3600" b="1" dirty="0" smtClean="0"/>
              <a:t>6.5  Standard Bodies</a:t>
            </a:r>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41</a:t>
            </a:fld>
            <a:endParaRPr lang="en-US"/>
          </a:p>
        </p:txBody>
      </p:sp>
      <p:sp>
        <p:nvSpPr>
          <p:cNvPr id="6" name="Content Placeholder 5"/>
          <p:cNvSpPr>
            <a:spLocks noGrp="1"/>
          </p:cNvSpPr>
          <p:nvPr>
            <p:ph idx="1"/>
          </p:nvPr>
        </p:nvSpPr>
        <p:spPr>
          <a:xfrm>
            <a:off x="457200" y="1489360"/>
            <a:ext cx="8305800" cy="4525963"/>
          </a:xfrm>
        </p:spPr>
        <p:txBody>
          <a:bodyPr/>
          <a:lstStyle/>
          <a:p>
            <a:pPr>
              <a:buNone/>
            </a:pPr>
            <a:r>
              <a:rPr lang="en-US" b="1" dirty="0" smtClean="0"/>
              <a:t>6.5.2 National Standards Bodies</a:t>
            </a:r>
            <a:endParaRPr lang="en-US" sz="2800" dirty="0" smtClean="0"/>
          </a:p>
          <a:p>
            <a:pPr lvl="1"/>
            <a:r>
              <a:rPr lang="en-US" sz="1800" i="1" dirty="0" smtClean="0"/>
              <a:t>MS	Department of Standards Malaysia</a:t>
            </a:r>
            <a:endParaRPr lang="en-US" sz="1800" dirty="0" smtClean="0"/>
          </a:p>
          <a:p>
            <a:pPr lvl="1"/>
            <a:r>
              <a:rPr lang="en-US" sz="1800" i="1" dirty="0" smtClean="0"/>
              <a:t>BS	British Standard Institution</a:t>
            </a:r>
            <a:endParaRPr lang="en-US" sz="1800" dirty="0" smtClean="0"/>
          </a:p>
          <a:p>
            <a:pPr lvl="1"/>
            <a:r>
              <a:rPr lang="en-US" sz="1800" i="1" dirty="0" smtClean="0"/>
              <a:t>AS/NZS	Standards Australia / New Zealand</a:t>
            </a:r>
            <a:endParaRPr lang="en-US" sz="1800" dirty="0" smtClean="0"/>
          </a:p>
          <a:p>
            <a:pPr lvl="1"/>
            <a:r>
              <a:rPr lang="en-US" sz="1800" i="1" dirty="0" smtClean="0"/>
              <a:t>DIN	</a:t>
            </a:r>
            <a:r>
              <a:rPr lang="en-US" sz="1800" i="1" dirty="0" err="1" smtClean="0"/>
              <a:t>Deutsches</a:t>
            </a:r>
            <a:r>
              <a:rPr lang="en-US" sz="1800" i="1" dirty="0" smtClean="0"/>
              <a:t> </a:t>
            </a:r>
            <a:r>
              <a:rPr lang="en-US" sz="1800" i="1" dirty="0" err="1" smtClean="0"/>
              <a:t>Institut</a:t>
            </a:r>
            <a:r>
              <a:rPr lang="en-US" sz="1800" i="1" dirty="0" smtClean="0"/>
              <a:t> fur </a:t>
            </a:r>
            <a:r>
              <a:rPr lang="en-US" sz="1800" i="1" dirty="0" err="1" smtClean="0"/>
              <a:t>Normung</a:t>
            </a:r>
            <a:r>
              <a:rPr lang="en-US" sz="1800" i="1" dirty="0" smtClean="0"/>
              <a:t> </a:t>
            </a:r>
            <a:endParaRPr lang="en-US" sz="1800" dirty="0" smtClean="0"/>
          </a:p>
          <a:p>
            <a:pPr lvl="1"/>
            <a:r>
              <a:rPr lang="en-US" sz="1800" i="1" dirty="0" smtClean="0"/>
              <a:t>JIS	Japanese Industrial Standards Committee</a:t>
            </a:r>
            <a:endParaRPr lang="en-US" sz="1800" dirty="0" smtClean="0"/>
          </a:p>
          <a:p>
            <a:pPr lvl="1"/>
            <a:r>
              <a:rPr lang="en-US" sz="1800" i="1" dirty="0" smtClean="0"/>
              <a:t>ANSI	American National Standards Institute</a:t>
            </a:r>
            <a:endParaRPr lang="en-US" sz="1800" dirty="0" smtClean="0"/>
          </a:p>
          <a:p>
            <a:pPr lvl="1"/>
            <a:r>
              <a:rPr lang="en-US" sz="1800" i="1" dirty="0" smtClean="0"/>
              <a:t>SABS	South African Bureau of Standards</a:t>
            </a:r>
            <a:endParaRPr lang="en-US" sz="1800" dirty="0" smtClean="0"/>
          </a:p>
          <a:p>
            <a:pPr lvl="1"/>
            <a:r>
              <a:rPr lang="en-US" sz="1800" i="1" dirty="0" smtClean="0"/>
              <a:t>AENOR	 </a:t>
            </a:r>
            <a:r>
              <a:rPr lang="en-US" sz="1800" i="1" dirty="0" err="1" smtClean="0"/>
              <a:t>Asociacion</a:t>
            </a:r>
            <a:r>
              <a:rPr lang="en-US" sz="1800" i="1" dirty="0" smtClean="0"/>
              <a:t> Espanola de </a:t>
            </a:r>
            <a:r>
              <a:rPr lang="en-US" sz="1800" i="1" dirty="0" err="1" smtClean="0"/>
              <a:t>Normalizacion</a:t>
            </a:r>
            <a:r>
              <a:rPr lang="en-US" sz="1800" i="1" dirty="0" smtClean="0"/>
              <a:t> y  </a:t>
            </a:r>
            <a:r>
              <a:rPr lang="en-US" sz="1800" i="1" dirty="0" err="1" smtClean="0"/>
              <a:t>Certificacion</a:t>
            </a:r>
            <a:endParaRPr lang="en-US" sz="1800" dirty="0" smtClean="0"/>
          </a:p>
          <a:p>
            <a:pPr lvl="1"/>
            <a:r>
              <a:rPr lang="en-US" sz="1800" i="1" dirty="0" smtClean="0"/>
              <a:t>UNI	</a:t>
            </a:r>
            <a:r>
              <a:rPr lang="en-US" sz="1800" i="1" dirty="0" err="1" smtClean="0"/>
              <a:t>Ente</a:t>
            </a:r>
            <a:r>
              <a:rPr lang="en-US" sz="1800" i="1" dirty="0" smtClean="0"/>
              <a:t> </a:t>
            </a:r>
            <a:r>
              <a:rPr lang="en-US" sz="1800" i="1" dirty="0" err="1" smtClean="0"/>
              <a:t>Nazionale</a:t>
            </a:r>
            <a:r>
              <a:rPr lang="en-US" sz="1800" i="1" dirty="0" smtClean="0"/>
              <a:t> </a:t>
            </a:r>
            <a:r>
              <a:rPr lang="en-US" sz="1800" i="1" dirty="0" err="1" smtClean="0"/>
              <a:t>Italiano</a:t>
            </a:r>
            <a:r>
              <a:rPr lang="en-US" sz="1800" i="1" dirty="0" smtClean="0"/>
              <a:t> </a:t>
            </a:r>
            <a:r>
              <a:rPr lang="it-IT" sz="1800" i="1" dirty="0" smtClean="0"/>
              <a:t>di Unificazione</a:t>
            </a:r>
            <a:endParaRPr lang="en-US" sz="1800" dirty="0" smtClean="0"/>
          </a:p>
          <a:p>
            <a:pPr lvl="1"/>
            <a:r>
              <a:rPr lang="en-US" sz="1800" i="1" dirty="0" smtClean="0"/>
              <a:t>NEN	</a:t>
            </a:r>
            <a:r>
              <a:rPr lang="en-US" sz="1800" i="1" dirty="0" err="1" smtClean="0"/>
              <a:t>Nederlands</a:t>
            </a:r>
            <a:r>
              <a:rPr lang="en-US" sz="1800" i="1" dirty="0" smtClean="0"/>
              <a:t> </a:t>
            </a:r>
            <a:r>
              <a:rPr lang="en-US" sz="1800" i="1" dirty="0" err="1" smtClean="0"/>
              <a:t>Normalisatie-Instituut</a:t>
            </a:r>
            <a:endParaRPr lang="en-US" sz="1800" dirty="0" smtClean="0"/>
          </a:p>
          <a:p>
            <a:pPr lvl="1"/>
            <a:r>
              <a:rPr lang="en-US" sz="1800" i="1" dirty="0" smtClean="0"/>
              <a:t>AFNOR	 Association </a:t>
            </a:r>
            <a:r>
              <a:rPr lang="en-US" sz="1800" i="1" dirty="0" err="1" smtClean="0"/>
              <a:t>Francaise</a:t>
            </a:r>
            <a:r>
              <a:rPr lang="en-US" sz="1800" i="1" dirty="0" smtClean="0"/>
              <a:t> de </a:t>
            </a:r>
            <a:r>
              <a:rPr lang="en-US" sz="1800" i="1" dirty="0" err="1" smtClean="0"/>
              <a:t>Normalisation</a:t>
            </a:r>
            <a:endParaRPr lang="en-US" sz="1800" dirty="0" smtClean="0"/>
          </a:p>
          <a:p>
            <a:pPr lvl="1"/>
            <a:r>
              <a:rPr lang="en-US" sz="1800" i="1" dirty="0" smtClean="0"/>
              <a:t>EDF	</a:t>
            </a:r>
            <a:r>
              <a:rPr lang="en-US" sz="1800" i="1" dirty="0" err="1" smtClean="0"/>
              <a:t>Electricite</a:t>
            </a:r>
            <a:r>
              <a:rPr lang="en-US" sz="1800" i="1" dirty="0" smtClean="0"/>
              <a:t> de France</a:t>
            </a:r>
            <a:endParaRPr lang="en-US" sz="1800" dirty="0" smtClean="0"/>
          </a:p>
          <a:p>
            <a:pPr lvl="1">
              <a:buNone/>
            </a:pPr>
            <a:r>
              <a:rPr lang="en-US" sz="2400" i="1" dirty="0" smtClean="0"/>
              <a:t> </a:t>
            </a:r>
            <a:endParaRPr lang="en-US" sz="2000"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28600" y="274638"/>
            <a:ext cx="8458200" cy="1143000"/>
          </a:xfrm>
        </p:spPr>
        <p:txBody>
          <a:bodyPr rtlCol="0">
            <a:normAutofit/>
          </a:bodyPr>
          <a:lstStyle/>
          <a:p>
            <a:pPr eaLnBrk="1" fontAlgn="auto" hangingPunct="1">
              <a:spcAft>
                <a:spcPts val="0"/>
              </a:spcAft>
              <a:defRPr/>
            </a:pPr>
            <a:r>
              <a:rPr lang="en-US" sz="3600" b="1" dirty="0" smtClean="0"/>
              <a:t>6.5  Standard Bodies</a:t>
            </a:r>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42</a:t>
            </a:fld>
            <a:endParaRPr lang="en-US"/>
          </a:p>
        </p:txBody>
      </p:sp>
      <p:sp>
        <p:nvSpPr>
          <p:cNvPr id="6" name="Content Placeholder 5"/>
          <p:cNvSpPr>
            <a:spLocks noGrp="1"/>
          </p:cNvSpPr>
          <p:nvPr>
            <p:ph idx="1"/>
          </p:nvPr>
        </p:nvSpPr>
        <p:spPr>
          <a:xfrm>
            <a:off x="457200" y="1489360"/>
            <a:ext cx="8305800" cy="4525963"/>
          </a:xfrm>
        </p:spPr>
        <p:txBody>
          <a:bodyPr/>
          <a:lstStyle/>
          <a:p>
            <a:pPr>
              <a:buNone/>
            </a:pPr>
            <a:r>
              <a:rPr lang="en-US" b="1" dirty="0" smtClean="0"/>
              <a:t>6.5.3 International Standards </a:t>
            </a:r>
            <a:r>
              <a:rPr lang="en-US" b="1" dirty="0" err="1" smtClean="0"/>
              <a:t>Organisations</a:t>
            </a:r>
            <a:r>
              <a:rPr lang="en-US" b="1" dirty="0" smtClean="0"/>
              <a:t> 	Bodies</a:t>
            </a:r>
            <a:endParaRPr lang="en-US" sz="2800" dirty="0" smtClean="0"/>
          </a:p>
          <a:p>
            <a:pPr lvl="0"/>
            <a:r>
              <a:rPr lang="en-US" sz="2400" dirty="0" smtClean="0"/>
              <a:t>Standards Bodies at the international level are historically initiated and managed collectively by voluntary members of professional and industrial bodies from a multitude of nations with the objective of documenting their consensus on matters of common interest</a:t>
            </a:r>
          </a:p>
          <a:p>
            <a:r>
              <a:rPr lang="en-US" sz="2400" dirty="0" smtClean="0"/>
              <a:t>With the increasing importance of international standards on global trading and trade agreements, international standards development activities have become a matter of national interest for most nations</a:t>
            </a:r>
          </a:p>
          <a:p>
            <a:pPr lvl="0"/>
            <a:endParaRPr lang="en-US" sz="2000" dirty="0" smtClean="0"/>
          </a:p>
          <a:p>
            <a:pPr lvl="1">
              <a:buNone/>
            </a:pPr>
            <a:r>
              <a:rPr lang="en-US" sz="2400" i="1" dirty="0" smtClean="0"/>
              <a:t> </a:t>
            </a:r>
            <a:endParaRPr lang="en-US" sz="2000"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28600" y="274638"/>
            <a:ext cx="8458200" cy="1143000"/>
          </a:xfrm>
        </p:spPr>
        <p:txBody>
          <a:bodyPr rtlCol="0">
            <a:normAutofit/>
          </a:bodyPr>
          <a:lstStyle/>
          <a:p>
            <a:pPr eaLnBrk="1" fontAlgn="auto" hangingPunct="1">
              <a:spcAft>
                <a:spcPts val="0"/>
              </a:spcAft>
              <a:defRPr/>
            </a:pPr>
            <a:r>
              <a:rPr lang="en-US" sz="3600" b="1" dirty="0" smtClean="0"/>
              <a:t>6.5  Standard Bodies</a:t>
            </a:r>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43</a:t>
            </a:fld>
            <a:endParaRPr lang="en-US"/>
          </a:p>
        </p:txBody>
      </p:sp>
      <p:sp>
        <p:nvSpPr>
          <p:cNvPr id="6" name="Content Placeholder 5"/>
          <p:cNvSpPr>
            <a:spLocks noGrp="1"/>
          </p:cNvSpPr>
          <p:nvPr>
            <p:ph idx="1"/>
          </p:nvPr>
        </p:nvSpPr>
        <p:spPr>
          <a:xfrm>
            <a:off x="457200" y="1489360"/>
            <a:ext cx="8305800" cy="4525963"/>
          </a:xfrm>
        </p:spPr>
        <p:txBody>
          <a:bodyPr/>
          <a:lstStyle/>
          <a:p>
            <a:pPr>
              <a:buNone/>
            </a:pPr>
            <a:r>
              <a:rPr lang="en-US" b="1" dirty="0" smtClean="0"/>
              <a:t>6.5.3 International Standards </a:t>
            </a:r>
            <a:r>
              <a:rPr lang="en-US" b="1" dirty="0" err="1" smtClean="0"/>
              <a:t>Organisations</a:t>
            </a:r>
            <a:r>
              <a:rPr lang="en-US" b="1" dirty="0" smtClean="0"/>
              <a:t> 	Bodies</a:t>
            </a:r>
            <a:endParaRPr lang="en-US" sz="2800" dirty="0" smtClean="0"/>
          </a:p>
          <a:p>
            <a:pPr lvl="0"/>
            <a:r>
              <a:rPr lang="en-US" sz="2400" b="1" dirty="0" smtClean="0"/>
              <a:t>IEC	The International </a:t>
            </a:r>
            <a:r>
              <a:rPr lang="en-US" sz="2400" b="1" dirty="0" err="1" smtClean="0"/>
              <a:t>Electrotechnical</a:t>
            </a:r>
            <a:r>
              <a:rPr lang="en-US" sz="2400" b="1" dirty="0" smtClean="0"/>
              <a:t> Commission (1906)</a:t>
            </a:r>
            <a:r>
              <a:rPr lang="en-US" sz="2400" dirty="0" smtClean="0"/>
              <a:t> - is a not-for-profit, non-governmental international standards organization that prepares and publishes International Standards for all electrical, electronic and related technologies – collectively known as "</a:t>
            </a:r>
            <a:r>
              <a:rPr lang="en-US" sz="2400" dirty="0" err="1" smtClean="0"/>
              <a:t>electrotechnology</a:t>
            </a:r>
            <a:r>
              <a:rPr lang="en-US" sz="2400" dirty="0" smtClean="0"/>
              <a:t>" </a:t>
            </a:r>
            <a:r>
              <a:rPr lang="en-US" sz="2400" b="1" dirty="0" smtClean="0"/>
              <a:t> </a:t>
            </a:r>
            <a:endParaRPr lang="en-US" sz="2400" dirty="0" smtClean="0"/>
          </a:p>
          <a:p>
            <a:pPr lvl="0"/>
            <a:r>
              <a:rPr lang="en-US" sz="2400" b="1" dirty="0" smtClean="0"/>
              <a:t>CIE	Commission </a:t>
            </a:r>
            <a:r>
              <a:rPr lang="en-US" sz="2400" b="1" dirty="0" err="1" smtClean="0"/>
              <a:t>internationale</a:t>
            </a:r>
            <a:r>
              <a:rPr lang="en-US" sz="2400" b="1" dirty="0" smtClean="0"/>
              <a:t> de </a:t>
            </a:r>
            <a:r>
              <a:rPr lang="en-US" sz="2400" b="1" dirty="0" err="1" smtClean="0"/>
              <a:t>l'éclairage</a:t>
            </a:r>
            <a:r>
              <a:rPr lang="en-US" sz="2400" b="1" dirty="0" smtClean="0"/>
              <a:t> (1931)-</a:t>
            </a:r>
            <a:r>
              <a:rPr lang="en-US" sz="2400" dirty="0" smtClean="0"/>
              <a:t>is the international authority on light, illumination, color and color spaces</a:t>
            </a:r>
          </a:p>
          <a:p>
            <a:pPr lvl="0"/>
            <a:endParaRPr lang="en-US" sz="2000" dirty="0" smtClean="0"/>
          </a:p>
          <a:p>
            <a:pPr lvl="1">
              <a:buNone/>
            </a:pPr>
            <a:r>
              <a:rPr lang="en-US" sz="2400" i="1" dirty="0" smtClean="0"/>
              <a:t> </a:t>
            </a:r>
            <a:endParaRPr lang="en-US" sz="2000"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28600" y="274638"/>
            <a:ext cx="8458200" cy="1143000"/>
          </a:xfrm>
        </p:spPr>
        <p:txBody>
          <a:bodyPr rtlCol="0">
            <a:normAutofit/>
          </a:bodyPr>
          <a:lstStyle/>
          <a:p>
            <a:pPr eaLnBrk="1" fontAlgn="auto" hangingPunct="1">
              <a:spcAft>
                <a:spcPts val="0"/>
              </a:spcAft>
              <a:defRPr/>
            </a:pPr>
            <a:r>
              <a:rPr lang="en-US" sz="3600" b="1" dirty="0" smtClean="0"/>
              <a:t>6.5  Standard Bodies</a:t>
            </a:r>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44</a:t>
            </a:fld>
            <a:endParaRPr lang="en-US"/>
          </a:p>
        </p:txBody>
      </p:sp>
      <p:sp>
        <p:nvSpPr>
          <p:cNvPr id="6" name="Content Placeholder 5"/>
          <p:cNvSpPr>
            <a:spLocks noGrp="1"/>
          </p:cNvSpPr>
          <p:nvPr>
            <p:ph idx="1"/>
          </p:nvPr>
        </p:nvSpPr>
        <p:spPr>
          <a:xfrm>
            <a:off x="457200" y="1489360"/>
            <a:ext cx="8305800" cy="4525963"/>
          </a:xfrm>
        </p:spPr>
        <p:txBody>
          <a:bodyPr/>
          <a:lstStyle/>
          <a:p>
            <a:pPr>
              <a:buNone/>
            </a:pPr>
            <a:r>
              <a:rPr lang="en-US" b="1" dirty="0" smtClean="0"/>
              <a:t>6.5.3 International Standards </a:t>
            </a:r>
            <a:r>
              <a:rPr lang="en-US" b="1" dirty="0" err="1" smtClean="0"/>
              <a:t>Organisations</a:t>
            </a:r>
            <a:r>
              <a:rPr lang="en-US" b="1" dirty="0" smtClean="0"/>
              <a:t> 	Bodies</a:t>
            </a:r>
            <a:endParaRPr lang="en-US" sz="2800" dirty="0" smtClean="0"/>
          </a:p>
          <a:p>
            <a:pPr lvl="0"/>
            <a:r>
              <a:rPr lang="en-US" sz="2400" b="1" dirty="0" smtClean="0"/>
              <a:t>ISO	The International Organization for Standardization (1947)</a:t>
            </a:r>
            <a:r>
              <a:rPr lang="en-US" sz="2400" dirty="0" smtClean="0"/>
              <a:t> - is an international-standard-setting body composed of representatives from various national standards organizations. Founded on 23 February 1947, the organization promulgates worldwide proprietary industrial and commercial standards. It is headquartered in Geneva, Switzerland </a:t>
            </a:r>
          </a:p>
          <a:p>
            <a:pPr lvl="0"/>
            <a:r>
              <a:rPr lang="en-US" sz="2400" dirty="0" smtClean="0"/>
              <a:t>While ISO defines itself as a non-governmental organization, its ability to set standards that often become law, either through treaties or national standards, makes it more powerful than most non-governmental organizations. In practice, ISO acts as a consortium with strong links to governments </a:t>
            </a:r>
          </a:p>
          <a:p>
            <a:pPr lvl="0"/>
            <a:endParaRPr lang="en-US" sz="2000" dirty="0" smtClean="0"/>
          </a:p>
          <a:p>
            <a:pPr lvl="1">
              <a:buNone/>
            </a:pPr>
            <a:r>
              <a:rPr lang="en-US" sz="2400" i="1" dirty="0" smtClean="0"/>
              <a:t> </a:t>
            </a:r>
            <a:endParaRPr lang="en-US" sz="2000"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ChangeArrowheads="1"/>
          </p:cNvSpPr>
          <p:nvPr>
            <p:ph type="ctrTitle"/>
          </p:nvPr>
        </p:nvSpPr>
        <p:spPr>
          <a:xfrm>
            <a:off x="533400" y="2057400"/>
            <a:ext cx="8305800" cy="1470025"/>
          </a:xfrm>
        </p:spPr>
        <p:txBody>
          <a:bodyPr/>
          <a:lstStyle/>
          <a:p>
            <a:pPr eaLnBrk="1" hangingPunct="1"/>
            <a:r>
              <a:rPr lang="en-US" sz="4000" dirty="0" smtClean="0"/>
              <a:t>6.6 Standards Development in Malaysia</a:t>
            </a:r>
            <a:endParaRPr lang="en-US" sz="4000" i="1" dirty="0" smtClean="0"/>
          </a:p>
        </p:txBody>
      </p:sp>
    </p:spTree>
  </p:cSld>
  <p:clrMapOvr>
    <a:masterClrMapping/>
  </p:clrMapOvr>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28600" y="274638"/>
            <a:ext cx="8458200" cy="1143000"/>
          </a:xfrm>
        </p:spPr>
        <p:txBody>
          <a:bodyPr rtlCol="0">
            <a:normAutofit/>
          </a:bodyPr>
          <a:lstStyle/>
          <a:p>
            <a:pPr eaLnBrk="1" fontAlgn="auto" hangingPunct="1">
              <a:spcAft>
                <a:spcPts val="0"/>
              </a:spcAft>
              <a:defRPr/>
            </a:pPr>
            <a:r>
              <a:rPr lang="en-US" sz="3600" b="1" dirty="0" smtClean="0"/>
              <a:t>6.6  Standard Development in Malaysia</a:t>
            </a:r>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46</a:t>
            </a:fld>
            <a:endParaRPr lang="en-US"/>
          </a:p>
        </p:txBody>
      </p:sp>
      <p:sp>
        <p:nvSpPr>
          <p:cNvPr id="6" name="Content Placeholder 5"/>
          <p:cNvSpPr>
            <a:spLocks noGrp="1"/>
          </p:cNvSpPr>
          <p:nvPr>
            <p:ph idx="1"/>
          </p:nvPr>
        </p:nvSpPr>
        <p:spPr>
          <a:xfrm>
            <a:off x="457200" y="1489360"/>
            <a:ext cx="8305800" cy="4525963"/>
          </a:xfrm>
        </p:spPr>
        <p:txBody>
          <a:bodyPr/>
          <a:lstStyle/>
          <a:p>
            <a:pPr lvl="0"/>
            <a:r>
              <a:rPr lang="en-US" sz="2400" dirty="0" smtClean="0"/>
              <a:t>The development of standards in Malaysia consists of a regiment of activities with specific responsibilities placed under select agencies and committees </a:t>
            </a:r>
          </a:p>
          <a:p>
            <a:pPr lvl="0"/>
            <a:endParaRPr lang="en-US" sz="2000" dirty="0" smtClean="0"/>
          </a:p>
          <a:p>
            <a:pPr lvl="1">
              <a:buNone/>
            </a:pPr>
            <a:r>
              <a:rPr lang="en-US" sz="2400" i="1" dirty="0" smtClean="0"/>
              <a:t> </a:t>
            </a:r>
            <a:endParaRPr lang="en-US" sz="2000"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28600" y="274638"/>
            <a:ext cx="8458200" cy="1143000"/>
          </a:xfrm>
        </p:spPr>
        <p:txBody>
          <a:bodyPr rtlCol="0">
            <a:normAutofit/>
          </a:bodyPr>
          <a:lstStyle/>
          <a:p>
            <a:pPr eaLnBrk="1" fontAlgn="auto" hangingPunct="1">
              <a:spcAft>
                <a:spcPts val="0"/>
              </a:spcAft>
              <a:defRPr/>
            </a:pPr>
            <a:r>
              <a:rPr lang="en-US" sz="3600" b="1" dirty="0" smtClean="0"/>
              <a:t>6.6  Standard Development in Malaysia</a:t>
            </a:r>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47</a:t>
            </a:fld>
            <a:endParaRPr lang="en-US"/>
          </a:p>
        </p:txBody>
      </p:sp>
      <p:sp>
        <p:nvSpPr>
          <p:cNvPr id="6" name="Content Placeholder 5"/>
          <p:cNvSpPr>
            <a:spLocks noGrp="1"/>
          </p:cNvSpPr>
          <p:nvPr>
            <p:ph idx="1"/>
          </p:nvPr>
        </p:nvSpPr>
        <p:spPr>
          <a:xfrm>
            <a:off x="457200" y="1489360"/>
            <a:ext cx="8305800" cy="4525963"/>
          </a:xfrm>
        </p:spPr>
        <p:txBody>
          <a:bodyPr/>
          <a:lstStyle/>
          <a:p>
            <a:pPr lvl="0"/>
            <a:endParaRPr lang="en-US" sz="2000" dirty="0" smtClean="0"/>
          </a:p>
          <a:p>
            <a:pPr lvl="1">
              <a:buNone/>
            </a:pPr>
            <a:r>
              <a:rPr lang="en-US" sz="2400" i="1" dirty="0" smtClean="0"/>
              <a:t> </a:t>
            </a:r>
            <a:endParaRPr lang="en-US" sz="2000" dirty="0"/>
          </a:p>
        </p:txBody>
      </p:sp>
      <p:pic>
        <p:nvPicPr>
          <p:cNvPr id="1026" name="Picture 2"/>
          <p:cNvPicPr>
            <a:picLocks noChangeAspect="1" noChangeArrowheads="1"/>
          </p:cNvPicPr>
          <p:nvPr/>
        </p:nvPicPr>
        <p:blipFill>
          <a:blip r:embed="rId2" cstate="print"/>
          <a:srcRect/>
          <a:stretch>
            <a:fillRect/>
          </a:stretch>
        </p:blipFill>
        <p:spPr bwMode="auto">
          <a:xfrm>
            <a:off x="914399" y="1447800"/>
            <a:ext cx="7213677" cy="4325569"/>
          </a:xfrm>
          <a:prstGeom prst="rect">
            <a:avLst/>
          </a:prstGeom>
          <a:noFill/>
          <a:ln w="9525">
            <a:noFill/>
            <a:miter lim="800000"/>
            <a:headEnd/>
            <a:tailEnd/>
          </a:ln>
          <a:effectLst/>
        </p:spPr>
      </p:pic>
      <p:sp>
        <p:nvSpPr>
          <p:cNvPr id="7" name="Rectangle 6"/>
          <p:cNvSpPr/>
          <p:nvPr/>
        </p:nvSpPr>
        <p:spPr>
          <a:xfrm>
            <a:off x="914400" y="6248400"/>
            <a:ext cx="3472425" cy="338554"/>
          </a:xfrm>
          <a:prstGeom prst="rect">
            <a:avLst/>
          </a:prstGeom>
        </p:spPr>
        <p:txBody>
          <a:bodyPr wrap="none">
            <a:spAutoFit/>
          </a:bodyPr>
          <a:lstStyle/>
          <a:p>
            <a:r>
              <a:rPr lang="en-US" sz="1600" dirty="0" smtClean="0"/>
              <a:t>ISC : Industry Standards Committee</a:t>
            </a:r>
            <a:endParaRPr lang="en-US" sz="1600"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28600" y="274638"/>
            <a:ext cx="8458200" cy="1143000"/>
          </a:xfrm>
        </p:spPr>
        <p:txBody>
          <a:bodyPr rtlCol="0">
            <a:normAutofit/>
          </a:bodyPr>
          <a:lstStyle/>
          <a:p>
            <a:pPr eaLnBrk="1" fontAlgn="auto" hangingPunct="1">
              <a:spcAft>
                <a:spcPts val="0"/>
              </a:spcAft>
              <a:defRPr/>
            </a:pPr>
            <a:r>
              <a:rPr lang="en-US" sz="3600" b="1" dirty="0" smtClean="0"/>
              <a:t>6.6  Standard Development in Malaysia</a:t>
            </a:r>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48</a:t>
            </a:fld>
            <a:endParaRPr lang="en-US"/>
          </a:p>
        </p:txBody>
      </p:sp>
      <p:sp>
        <p:nvSpPr>
          <p:cNvPr id="6" name="Content Placeholder 5"/>
          <p:cNvSpPr>
            <a:spLocks noGrp="1"/>
          </p:cNvSpPr>
          <p:nvPr>
            <p:ph idx="1"/>
          </p:nvPr>
        </p:nvSpPr>
        <p:spPr>
          <a:xfrm>
            <a:off x="457200" y="1489360"/>
            <a:ext cx="8305800" cy="4525963"/>
          </a:xfrm>
        </p:spPr>
        <p:txBody>
          <a:bodyPr/>
          <a:lstStyle/>
          <a:p>
            <a:pPr lvl="0">
              <a:buNone/>
            </a:pPr>
            <a:r>
              <a:rPr lang="en-US" b="1" dirty="0" smtClean="0"/>
              <a:t>6.6.1 Department of Standards Malaysia</a:t>
            </a:r>
            <a:endParaRPr lang="en-US" sz="2800" dirty="0" smtClean="0"/>
          </a:p>
          <a:p>
            <a:pPr lvl="0"/>
            <a:r>
              <a:rPr lang="en-US" sz="2400" i="1" dirty="0" smtClean="0"/>
              <a:t> </a:t>
            </a:r>
            <a:r>
              <a:rPr lang="en-US" sz="2400" dirty="0" smtClean="0"/>
              <a:t>The Department of Standards Malaysia (DSM), under the Ministry of Science, Technology and Innovation (MOSTI) is the Standards Body in Malaysia, governed by the Standards of Malaysia Act 1996 (Act 549) </a:t>
            </a:r>
            <a:endParaRPr lang="en-US" sz="2000" dirty="0" smtClean="0"/>
          </a:p>
          <a:p>
            <a:pPr lvl="0"/>
            <a:r>
              <a:rPr lang="en-US" sz="2400" dirty="0" smtClean="0"/>
              <a:t>Under the department, the Malaysian Standards and Accreditation Council was established to formulate the policies, strategies and programs on the development and promotion of standards in Malaysia</a:t>
            </a:r>
            <a:endParaRPr lang="en-US" sz="2000" dirty="0" smtClean="0"/>
          </a:p>
          <a:p>
            <a:pPr lvl="0"/>
            <a:r>
              <a:rPr lang="en-US" sz="2400" dirty="0" smtClean="0"/>
              <a:t>The activities relating to these formulations are managed by SIRIM </a:t>
            </a:r>
            <a:r>
              <a:rPr lang="en-US" sz="2400" dirty="0" err="1" smtClean="0"/>
              <a:t>Berhad</a:t>
            </a:r>
            <a:r>
              <a:rPr lang="en-US" sz="2400" dirty="0" smtClean="0"/>
              <a:t> as the appointed national standards development agency</a:t>
            </a:r>
            <a:endParaRPr lang="en-US" sz="2800" dirty="0" smtClean="0"/>
          </a:p>
          <a:p>
            <a:pPr lvl="1">
              <a:buNone/>
            </a:pPr>
            <a:endParaRPr lang="en-US" sz="2000"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28600" y="274638"/>
            <a:ext cx="8458200" cy="1143000"/>
          </a:xfrm>
        </p:spPr>
        <p:txBody>
          <a:bodyPr rtlCol="0">
            <a:normAutofit/>
          </a:bodyPr>
          <a:lstStyle/>
          <a:p>
            <a:pPr eaLnBrk="1" fontAlgn="auto" hangingPunct="1">
              <a:spcAft>
                <a:spcPts val="0"/>
              </a:spcAft>
              <a:defRPr/>
            </a:pPr>
            <a:r>
              <a:rPr lang="en-US" sz="3600" b="1" dirty="0" smtClean="0"/>
              <a:t>6.6  Standard Development in Malaysia</a:t>
            </a:r>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49</a:t>
            </a:fld>
            <a:endParaRPr lang="en-US"/>
          </a:p>
        </p:txBody>
      </p:sp>
      <p:sp>
        <p:nvSpPr>
          <p:cNvPr id="6" name="Content Placeholder 5"/>
          <p:cNvSpPr>
            <a:spLocks noGrp="1"/>
          </p:cNvSpPr>
          <p:nvPr>
            <p:ph idx="1"/>
          </p:nvPr>
        </p:nvSpPr>
        <p:spPr>
          <a:xfrm>
            <a:off x="457200" y="1489360"/>
            <a:ext cx="8305800" cy="4525963"/>
          </a:xfrm>
        </p:spPr>
        <p:txBody>
          <a:bodyPr/>
          <a:lstStyle/>
          <a:p>
            <a:pPr lvl="0">
              <a:buNone/>
            </a:pPr>
            <a:r>
              <a:rPr lang="en-US" b="1" dirty="0" smtClean="0"/>
              <a:t>6.6.2 SIRIM </a:t>
            </a:r>
            <a:r>
              <a:rPr lang="en-US" b="1" dirty="0" err="1" smtClean="0"/>
              <a:t>Berhad</a:t>
            </a:r>
            <a:endParaRPr lang="en-US" sz="2800" dirty="0" smtClean="0"/>
          </a:p>
          <a:p>
            <a:pPr lvl="0"/>
            <a:r>
              <a:rPr lang="en-US" sz="2400" dirty="0" smtClean="0"/>
              <a:t>Formerly known as The Standards and Industry Research Institute of Malaysia, SIRIM </a:t>
            </a:r>
            <a:r>
              <a:rPr lang="en-US" sz="2400" dirty="0" err="1" smtClean="0"/>
              <a:t>Berhad</a:t>
            </a:r>
            <a:r>
              <a:rPr lang="en-US" sz="2400" dirty="0" smtClean="0"/>
              <a:t> regulates the development of Malaysian Standards (MS) through Industry Standards Committees (ISC) of various economic or industry sectors</a:t>
            </a:r>
          </a:p>
          <a:p>
            <a:pPr lvl="1">
              <a:buNone/>
            </a:pPr>
            <a:endParaRPr lang="en-US" sz="20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28600" y="274638"/>
            <a:ext cx="8458200" cy="1143000"/>
          </a:xfrm>
        </p:spPr>
        <p:txBody>
          <a:bodyPr rtlCol="0">
            <a:normAutofit/>
          </a:bodyPr>
          <a:lstStyle/>
          <a:p>
            <a:pPr eaLnBrk="1" fontAlgn="auto" hangingPunct="1">
              <a:spcAft>
                <a:spcPts val="0"/>
              </a:spcAft>
              <a:defRPr/>
            </a:pPr>
            <a:r>
              <a:rPr lang="en-US" sz="3600" b="1" dirty="0" smtClean="0"/>
              <a:t>6.1 What are Standards</a:t>
            </a:r>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5</a:t>
            </a:fld>
            <a:endParaRPr lang="en-US"/>
          </a:p>
        </p:txBody>
      </p:sp>
      <p:sp>
        <p:nvSpPr>
          <p:cNvPr id="6" name="Content Placeholder 5"/>
          <p:cNvSpPr>
            <a:spLocks noGrp="1"/>
          </p:cNvSpPr>
          <p:nvPr>
            <p:ph idx="1"/>
          </p:nvPr>
        </p:nvSpPr>
        <p:spPr>
          <a:xfrm>
            <a:off x="457200" y="1489360"/>
            <a:ext cx="8229600" cy="4525963"/>
          </a:xfrm>
        </p:spPr>
        <p:txBody>
          <a:bodyPr/>
          <a:lstStyle/>
          <a:p>
            <a:pPr lvl="0"/>
            <a:r>
              <a:rPr lang="en-US" sz="2800" dirty="0" smtClean="0"/>
              <a:t>A standard is a formal document issued by an organization for the purpose of defining an overall level of acceptance on a subject matter</a:t>
            </a:r>
          </a:p>
          <a:p>
            <a:pPr lvl="0"/>
            <a:r>
              <a:rPr lang="en-US" sz="2800" dirty="0" smtClean="0"/>
              <a:t>The subject matter can be in any form that can be standardized by observation and/or measurement of its attributes</a:t>
            </a:r>
          </a:p>
          <a:p>
            <a:endParaRPr lang="en-US"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28600" y="274638"/>
            <a:ext cx="8458200" cy="1143000"/>
          </a:xfrm>
        </p:spPr>
        <p:txBody>
          <a:bodyPr rtlCol="0">
            <a:normAutofit/>
          </a:bodyPr>
          <a:lstStyle/>
          <a:p>
            <a:pPr eaLnBrk="1" fontAlgn="auto" hangingPunct="1">
              <a:spcAft>
                <a:spcPts val="0"/>
              </a:spcAft>
              <a:defRPr/>
            </a:pPr>
            <a:r>
              <a:rPr lang="en-US" sz="3600" b="1" dirty="0" smtClean="0"/>
              <a:t>6.6  Standard Development in Malaysia</a:t>
            </a:r>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50</a:t>
            </a:fld>
            <a:endParaRPr lang="en-US"/>
          </a:p>
        </p:txBody>
      </p:sp>
      <p:sp>
        <p:nvSpPr>
          <p:cNvPr id="6" name="Content Placeholder 5"/>
          <p:cNvSpPr>
            <a:spLocks noGrp="1"/>
          </p:cNvSpPr>
          <p:nvPr>
            <p:ph idx="1"/>
          </p:nvPr>
        </p:nvSpPr>
        <p:spPr>
          <a:xfrm>
            <a:off x="457200" y="1489360"/>
            <a:ext cx="8305800" cy="4525963"/>
          </a:xfrm>
        </p:spPr>
        <p:txBody>
          <a:bodyPr/>
          <a:lstStyle/>
          <a:p>
            <a:pPr lvl="0">
              <a:buNone/>
            </a:pPr>
            <a:r>
              <a:rPr lang="en-US" b="1" dirty="0" smtClean="0"/>
              <a:t>Industry Standard Committees</a:t>
            </a:r>
            <a:r>
              <a:rPr lang="en-US" dirty="0" smtClean="0"/>
              <a:t> </a:t>
            </a:r>
            <a:endParaRPr lang="en-US" sz="2800" dirty="0" smtClean="0"/>
          </a:p>
          <a:p>
            <a:pPr lvl="0"/>
            <a:r>
              <a:rPr lang="en-US" sz="1800" i="1" dirty="0" smtClean="0"/>
              <a:t>ISC/A		Agriculture</a:t>
            </a:r>
            <a:endParaRPr lang="en-US" sz="1800" dirty="0" smtClean="0"/>
          </a:p>
          <a:p>
            <a:pPr lvl="0"/>
            <a:r>
              <a:rPr lang="en-US" sz="1800" i="1" dirty="0" smtClean="0"/>
              <a:t>ISC/B		Chemical and Materials</a:t>
            </a:r>
            <a:endParaRPr lang="en-US" sz="1800" dirty="0" smtClean="0"/>
          </a:p>
          <a:p>
            <a:pPr lvl="0"/>
            <a:r>
              <a:rPr lang="en-US" sz="1800" i="1" dirty="0" smtClean="0"/>
              <a:t>ISC/D		Building, Construction and Civil Engineering</a:t>
            </a:r>
            <a:endParaRPr lang="en-US" sz="1800" dirty="0" smtClean="0"/>
          </a:p>
          <a:p>
            <a:pPr lvl="0"/>
            <a:r>
              <a:rPr lang="en-US" sz="1800" i="1" dirty="0" smtClean="0"/>
              <a:t>ISC/E		</a:t>
            </a:r>
            <a:r>
              <a:rPr lang="en-US" sz="1800" i="1" dirty="0" err="1" smtClean="0"/>
              <a:t>Electrotechnical</a:t>
            </a:r>
            <a:endParaRPr lang="en-US" sz="1800" dirty="0" smtClean="0"/>
          </a:p>
          <a:p>
            <a:pPr lvl="0"/>
            <a:r>
              <a:rPr lang="en-US" sz="1800" i="1" dirty="0" smtClean="0"/>
              <a:t>ISC/F		Mechanical Engineering</a:t>
            </a:r>
            <a:endParaRPr lang="en-US" sz="1800" dirty="0" smtClean="0"/>
          </a:p>
          <a:p>
            <a:pPr lvl="0"/>
            <a:r>
              <a:rPr lang="en-US" sz="1800" i="1" dirty="0" smtClean="0"/>
              <a:t>ISC/G		Information Technology, Telecommunication and </a:t>
            </a:r>
            <a:r>
              <a:rPr lang="en-US" sz="1800" dirty="0" smtClean="0"/>
              <a:t> </a:t>
            </a:r>
            <a:r>
              <a:rPr lang="en-US" sz="1800" i="1" dirty="0" smtClean="0"/>
              <a:t>Multimedia</a:t>
            </a:r>
            <a:endParaRPr lang="en-US" sz="1800" dirty="0" smtClean="0"/>
          </a:p>
          <a:p>
            <a:pPr lvl="0"/>
            <a:r>
              <a:rPr lang="en-US" sz="1800" i="1" dirty="0" smtClean="0"/>
              <a:t>ISC/H		Petroleum and Gas</a:t>
            </a:r>
            <a:endParaRPr lang="en-US" sz="1800" dirty="0" smtClean="0"/>
          </a:p>
          <a:p>
            <a:pPr lvl="0"/>
            <a:r>
              <a:rPr lang="en-US" sz="1800" i="1" dirty="0" smtClean="0"/>
              <a:t>ISC/I		</a:t>
            </a:r>
            <a:r>
              <a:rPr lang="en-US" sz="1800" i="1" dirty="0" err="1" smtClean="0"/>
              <a:t>Halal</a:t>
            </a:r>
            <a:r>
              <a:rPr lang="en-US" sz="1800" i="1" dirty="0" smtClean="0"/>
              <a:t> Standards</a:t>
            </a:r>
            <a:endParaRPr lang="en-US" sz="1800" dirty="0" smtClean="0"/>
          </a:p>
          <a:p>
            <a:pPr lvl="0"/>
            <a:r>
              <a:rPr lang="en-US" sz="1800" i="1" dirty="0" smtClean="0"/>
              <a:t>ISC/J		Plastics and Plastics Products</a:t>
            </a:r>
            <a:endParaRPr lang="en-US" sz="1800" dirty="0" smtClean="0"/>
          </a:p>
          <a:p>
            <a:pPr lvl="0"/>
            <a:r>
              <a:rPr lang="en-US" sz="1800" i="1" dirty="0" smtClean="0"/>
              <a:t>ISC/K		Packaging and Distribution</a:t>
            </a:r>
            <a:endParaRPr lang="en-US" sz="1800" dirty="0" smtClean="0"/>
          </a:p>
          <a:p>
            <a:pPr lvl="0"/>
            <a:r>
              <a:rPr lang="en-US" sz="1800" i="1" dirty="0" smtClean="0"/>
              <a:t>ISC/L		</a:t>
            </a:r>
            <a:r>
              <a:rPr lang="en-US" sz="1800" i="1" dirty="0" smtClean="0">
                <a:solidFill>
                  <a:srgbClr val="0070C0"/>
                </a:solidFill>
              </a:rPr>
              <a:t>Road Vehicles</a:t>
            </a:r>
            <a:endParaRPr lang="en-US" sz="1800" dirty="0" smtClean="0">
              <a:solidFill>
                <a:srgbClr val="0070C0"/>
              </a:solidFill>
            </a:endParaRPr>
          </a:p>
          <a:p>
            <a:pPr lvl="0"/>
            <a:r>
              <a:rPr lang="en-US" sz="1800" i="1" dirty="0" smtClean="0"/>
              <a:t>ISC/M		Fire Safety and Prevention</a:t>
            </a:r>
            <a:endParaRPr lang="en-US" sz="1800" dirty="0" smtClean="0"/>
          </a:p>
          <a:p>
            <a:pPr lvl="0"/>
            <a:r>
              <a:rPr lang="en-US" sz="1800" i="1" dirty="0" smtClean="0"/>
              <a:t>ISC/N		Rubber and Rubber Products</a:t>
            </a:r>
            <a:endParaRPr lang="en-US" sz="1800" dirty="0" smtClean="0"/>
          </a:p>
          <a:p>
            <a:pPr lvl="1">
              <a:buNone/>
            </a:pPr>
            <a:endParaRPr lang="en-US" sz="2000" dirty="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28600" y="274638"/>
            <a:ext cx="8458200" cy="1143000"/>
          </a:xfrm>
        </p:spPr>
        <p:txBody>
          <a:bodyPr rtlCol="0">
            <a:normAutofit/>
          </a:bodyPr>
          <a:lstStyle/>
          <a:p>
            <a:pPr eaLnBrk="1" fontAlgn="auto" hangingPunct="1">
              <a:spcAft>
                <a:spcPts val="0"/>
              </a:spcAft>
              <a:defRPr/>
            </a:pPr>
            <a:r>
              <a:rPr lang="en-US" sz="3600" b="1" dirty="0" smtClean="0"/>
              <a:t>6.6  Standard Development in Malaysia</a:t>
            </a:r>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51</a:t>
            </a:fld>
            <a:endParaRPr lang="en-US"/>
          </a:p>
        </p:txBody>
      </p:sp>
      <p:sp>
        <p:nvSpPr>
          <p:cNvPr id="6" name="Content Placeholder 5"/>
          <p:cNvSpPr>
            <a:spLocks noGrp="1"/>
          </p:cNvSpPr>
          <p:nvPr>
            <p:ph idx="1"/>
          </p:nvPr>
        </p:nvSpPr>
        <p:spPr>
          <a:xfrm>
            <a:off x="457200" y="1489360"/>
            <a:ext cx="8305800" cy="4525963"/>
          </a:xfrm>
        </p:spPr>
        <p:txBody>
          <a:bodyPr/>
          <a:lstStyle/>
          <a:p>
            <a:pPr lvl="0">
              <a:buNone/>
            </a:pPr>
            <a:r>
              <a:rPr lang="en-US" b="1" dirty="0" smtClean="0"/>
              <a:t>Industry Standard Committees</a:t>
            </a:r>
            <a:r>
              <a:rPr lang="en-US" dirty="0" smtClean="0"/>
              <a:t> </a:t>
            </a:r>
            <a:endParaRPr lang="en-US" sz="2800" dirty="0" smtClean="0"/>
          </a:p>
          <a:p>
            <a:pPr lvl="0"/>
            <a:r>
              <a:rPr lang="en-US" sz="2000" i="1" dirty="0" smtClean="0"/>
              <a:t>ISC/O	</a:t>
            </a:r>
            <a:r>
              <a:rPr lang="en-US" sz="2000" i="1" dirty="0" err="1" smtClean="0"/>
              <a:t>Organisational</a:t>
            </a:r>
            <a:r>
              <a:rPr lang="en-US" sz="2000" i="1" dirty="0" smtClean="0"/>
              <a:t> Management</a:t>
            </a:r>
            <a:endParaRPr lang="en-US" sz="2000" dirty="0" smtClean="0"/>
          </a:p>
          <a:p>
            <a:pPr lvl="0"/>
            <a:r>
              <a:rPr lang="en-US" sz="2000" i="1" dirty="0" smtClean="0"/>
              <a:t>ISC/P		Iron and Steel</a:t>
            </a:r>
            <a:endParaRPr lang="en-US" sz="2000" dirty="0" smtClean="0"/>
          </a:p>
          <a:p>
            <a:pPr lvl="0"/>
            <a:r>
              <a:rPr lang="en-US" sz="2000" i="1" dirty="0" smtClean="0"/>
              <a:t>ISC/Q	Textiles and Apparels</a:t>
            </a:r>
            <a:endParaRPr lang="en-US" sz="2000" dirty="0" smtClean="0"/>
          </a:p>
          <a:p>
            <a:pPr lvl="0"/>
            <a:r>
              <a:rPr lang="en-US" sz="2000" i="1" dirty="0" smtClean="0"/>
              <a:t>ISC/R		Medical Devices and Facilities for Healthcare</a:t>
            </a:r>
            <a:endParaRPr lang="en-US" sz="2000" dirty="0" smtClean="0"/>
          </a:p>
          <a:p>
            <a:pPr lvl="0"/>
            <a:r>
              <a:rPr lang="en-US" sz="2000" i="1" dirty="0" smtClean="0"/>
              <a:t>ISC/S		</a:t>
            </a:r>
            <a:r>
              <a:rPr lang="en-US" sz="2000" i="1" dirty="0" err="1" smtClean="0"/>
              <a:t>Electrotechnical</a:t>
            </a:r>
            <a:r>
              <a:rPr lang="en-US" sz="2000" i="1" dirty="0" smtClean="0"/>
              <a:t> (2)</a:t>
            </a:r>
            <a:endParaRPr lang="en-US" sz="2000" dirty="0" smtClean="0"/>
          </a:p>
          <a:p>
            <a:pPr lvl="0"/>
            <a:r>
              <a:rPr lang="en-US" sz="2000" i="1" dirty="0" smtClean="0"/>
              <a:t>ISC/T		Tourism, Exhibition and Hospitality Services</a:t>
            </a:r>
            <a:endParaRPr lang="en-US" sz="2000" dirty="0" smtClean="0"/>
          </a:p>
          <a:p>
            <a:pPr lvl="0"/>
            <a:r>
              <a:rPr lang="en-US" sz="2000" i="1" dirty="0" smtClean="0"/>
              <a:t>ISC/U	Food and Food Products</a:t>
            </a:r>
            <a:endParaRPr lang="en-US" sz="2000" dirty="0" smtClean="0"/>
          </a:p>
          <a:p>
            <a:pPr lvl="0"/>
            <a:r>
              <a:rPr lang="en-US" sz="2000" i="1" dirty="0" smtClean="0"/>
              <a:t>ISC/W	Occupational Health and Safety</a:t>
            </a:r>
            <a:endParaRPr lang="en-US" sz="2000" dirty="0" smtClean="0"/>
          </a:p>
          <a:p>
            <a:pPr lvl="0"/>
            <a:r>
              <a:rPr lang="en-US" sz="2000" i="1" dirty="0" smtClean="0"/>
              <a:t>ISC/X		Nil</a:t>
            </a:r>
            <a:endParaRPr lang="en-US" sz="2000" dirty="0" smtClean="0"/>
          </a:p>
          <a:p>
            <a:pPr lvl="0"/>
            <a:r>
              <a:rPr lang="en-US" sz="2000" i="1" dirty="0" smtClean="0"/>
              <a:t>ISC/Y		Quality Management and Quality Assurance</a:t>
            </a:r>
            <a:endParaRPr lang="en-US" sz="2000" dirty="0" smtClean="0"/>
          </a:p>
          <a:p>
            <a:pPr lvl="0"/>
            <a:r>
              <a:rPr lang="en-US" sz="2000" i="1" dirty="0" smtClean="0"/>
              <a:t>ISC/Z		Environmental Management</a:t>
            </a:r>
            <a:endParaRPr lang="en-US" sz="4800" dirty="0" smtClean="0"/>
          </a:p>
          <a:p>
            <a:pPr lvl="1">
              <a:buNone/>
            </a:pPr>
            <a:endParaRPr lang="en-US" sz="2000" dirty="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28600" y="274638"/>
            <a:ext cx="8458200" cy="1143000"/>
          </a:xfrm>
        </p:spPr>
        <p:txBody>
          <a:bodyPr rtlCol="0">
            <a:normAutofit/>
          </a:bodyPr>
          <a:lstStyle/>
          <a:p>
            <a:pPr eaLnBrk="1" fontAlgn="auto" hangingPunct="1">
              <a:spcAft>
                <a:spcPts val="0"/>
              </a:spcAft>
              <a:defRPr/>
            </a:pPr>
            <a:r>
              <a:rPr lang="en-US" sz="3600" b="1" dirty="0" smtClean="0"/>
              <a:t>6.6  Standard Development in Malaysia</a:t>
            </a:r>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52</a:t>
            </a:fld>
            <a:endParaRPr lang="en-US"/>
          </a:p>
        </p:txBody>
      </p:sp>
      <p:sp>
        <p:nvSpPr>
          <p:cNvPr id="6" name="Content Placeholder 5"/>
          <p:cNvSpPr>
            <a:spLocks noGrp="1"/>
          </p:cNvSpPr>
          <p:nvPr>
            <p:ph idx="1"/>
          </p:nvPr>
        </p:nvSpPr>
        <p:spPr>
          <a:xfrm>
            <a:off x="457200" y="1489360"/>
            <a:ext cx="8305800" cy="4525963"/>
          </a:xfrm>
        </p:spPr>
        <p:txBody>
          <a:bodyPr/>
          <a:lstStyle/>
          <a:p>
            <a:pPr>
              <a:buNone/>
            </a:pPr>
            <a:r>
              <a:rPr lang="en-US" sz="2800" b="1" dirty="0" smtClean="0"/>
              <a:t>6.6.3 Technical Committees (TC) &amp; Standards Writing 	Organizations (SWO)</a:t>
            </a:r>
          </a:p>
          <a:p>
            <a:pPr lvl="0"/>
            <a:r>
              <a:rPr lang="en-US" sz="2400" dirty="0" smtClean="0"/>
              <a:t>Under each ISC, Technical Committees (TC) are formed by members of the relevant industry sectors or stakeholders which are formally elected individuals or representatives of the industry organizations</a:t>
            </a:r>
          </a:p>
          <a:p>
            <a:pPr lvl="0"/>
            <a:r>
              <a:rPr lang="en-US" sz="2400" dirty="0" smtClean="0"/>
              <a:t>Members from the academia, consumer associations and select government agencies are usually admitted as members to provide for sufficient coverage in detail and expertise for the development of the standards</a:t>
            </a:r>
          </a:p>
          <a:p>
            <a:pPr>
              <a:buNone/>
            </a:pPr>
            <a:endParaRPr lang="en-US" sz="2800" dirty="0" smtClean="0"/>
          </a:p>
          <a:p>
            <a:pPr lvl="0"/>
            <a:endParaRPr lang="en-US" sz="4800" dirty="0" smtClean="0"/>
          </a:p>
          <a:p>
            <a:pPr lvl="1">
              <a:buNone/>
            </a:pPr>
            <a:endParaRPr lang="en-US" sz="2000"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28600" y="274638"/>
            <a:ext cx="8458200" cy="1143000"/>
          </a:xfrm>
        </p:spPr>
        <p:txBody>
          <a:bodyPr rtlCol="0">
            <a:normAutofit/>
          </a:bodyPr>
          <a:lstStyle/>
          <a:p>
            <a:pPr eaLnBrk="1" fontAlgn="auto" hangingPunct="1">
              <a:spcAft>
                <a:spcPts val="0"/>
              </a:spcAft>
              <a:defRPr/>
            </a:pPr>
            <a:r>
              <a:rPr lang="en-US" sz="3600" b="1" dirty="0" smtClean="0"/>
              <a:t>6.6  Standard Development in Malaysia</a:t>
            </a:r>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53</a:t>
            </a:fld>
            <a:endParaRPr lang="en-US"/>
          </a:p>
        </p:txBody>
      </p:sp>
      <p:sp>
        <p:nvSpPr>
          <p:cNvPr id="6" name="Content Placeholder 5"/>
          <p:cNvSpPr>
            <a:spLocks noGrp="1"/>
          </p:cNvSpPr>
          <p:nvPr>
            <p:ph idx="1"/>
          </p:nvPr>
        </p:nvSpPr>
        <p:spPr>
          <a:xfrm>
            <a:off x="457200" y="1489360"/>
            <a:ext cx="8305800" cy="4525963"/>
          </a:xfrm>
        </p:spPr>
        <p:txBody>
          <a:bodyPr/>
          <a:lstStyle/>
          <a:p>
            <a:pPr>
              <a:buNone/>
            </a:pPr>
            <a:r>
              <a:rPr lang="en-US" sz="2800" b="1" dirty="0" smtClean="0"/>
              <a:t>6.6.3 Technical Committees (TC) &amp; Standards Writing 	Organizations (SWO)</a:t>
            </a:r>
          </a:p>
          <a:p>
            <a:pPr lvl="0"/>
            <a:r>
              <a:rPr lang="en-US" sz="2400" dirty="0" smtClean="0"/>
              <a:t>To further enhance the writing of standards, several large industry and public sector organizations have been appointed as Standard Writing </a:t>
            </a:r>
            <a:r>
              <a:rPr lang="en-US" sz="2400" dirty="0" err="1" smtClean="0"/>
              <a:t>Organisations</a:t>
            </a:r>
            <a:r>
              <a:rPr lang="en-US" sz="2400" dirty="0" smtClean="0"/>
              <a:t> (SWO) at the same level of Technical Committee, reporting to the ISC </a:t>
            </a:r>
          </a:p>
          <a:p>
            <a:pPr>
              <a:buNone/>
            </a:pPr>
            <a:endParaRPr lang="en-US" sz="2800" dirty="0" smtClean="0"/>
          </a:p>
          <a:p>
            <a:pPr lvl="0"/>
            <a:endParaRPr lang="en-US" sz="4800" dirty="0" smtClean="0"/>
          </a:p>
          <a:p>
            <a:pPr lvl="1">
              <a:buNone/>
            </a:pPr>
            <a:endParaRPr lang="en-US" sz="2000" dirty="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28600" y="274638"/>
            <a:ext cx="8458200" cy="1143000"/>
          </a:xfrm>
        </p:spPr>
        <p:txBody>
          <a:bodyPr rtlCol="0">
            <a:normAutofit/>
          </a:bodyPr>
          <a:lstStyle/>
          <a:p>
            <a:pPr eaLnBrk="1" fontAlgn="auto" hangingPunct="1">
              <a:spcAft>
                <a:spcPts val="0"/>
              </a:spcAft>
              <a:defRPr/>
            </a:pPr>
            <a:r>
              <a:rPr lang="en-US" sz="3600" b="1" dirty="0" smtClean="0"/>
              <a:t>6.6  Standard Development in Malaysia</a:t>
            </a:r>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54</a:t>
            </a:fld>
            <a:endParaRPr lang="en-US"/>
          </a:p>
        </p:txBody>
      </p:sp>
      <p:sp>
        <p:nvSpPr>
          <p:cNvPr id="6" name="Content Placeholder 5"/>
          <p:cNvSpPr>
            <a:spLocks noGrp="1"/>
          </p:cNvSpPr>
          <p:nvPr>
            <p:ph idx="1"/>
          </p:nvPr>
        </p:nvSpPr>
        <p:spPr>
          <a:xfrm>
            <a:off x="457200" y="1489360"/>
            <a:ext cx="8305800" cy="4525963"/>
          </a:xfrm>
        </p:spPr>
        <p:txBody>
          <a:bodyPr/>
          <a:lstStyle/>
          <a:p>
            <a:pPr>
              <a:buNone/>
            </a:pPr>
            <a:r>
              <a:rPr lang="en-US" sz="2800" b="1" dirty="0" smtClean="0"/>
              <a:t>6.6.3 Technical Committees (TC) &amp; Standards Writing 	Organizations (SWO)</a:t>
            </a:r>
          </a:p>
          <a:p>
            <a:pPr lvl="1"/>
            <a:r>
              <a:rPr lang="en-US" sz="2000" i="1" dirty="0" smtClean="0"/>
              <a:t>MALAYSIAN PLASTICS MANUFACTURER ASSOCIATION </a:t>
            </a:r>
            <a:endParaRPr lang="en-US" sz="2000" dirty="0" smtClean="0"/>
          </a:p>
          <a:p>
            <a:pPr lvl="1"/>
            <a:r>
              <a:rPr lang="en-US" sz="2000" i="1" dirty="0" smtClean="0"/>
              <a:t>CEMENT AND CONCRETE ASSOCIATION </a:t>
            </a:r>
            <a:endParaRPr lang="en-US" sz="2000" dirty="0" smtClean="0"/>
          </a:p>
          <a:p>
            <a:pPr lvl="1"/>
            <a:r>
              <a:rPr lang="en-US" sz="2000" i="1" dirty="0" smtClean="0"/>
              <a:t>MALAYSIAN RUBBER BOARD</a:t>
            </a:r>
            <a:endParaRPr lang="en-US" sz="2000" dirty="0" smtClean="0"/>
          </a:p>
          <a:p>
            <a:pPr lvl="1"/>
            <a:r>
              <a:rPr lang="en-US" sz="2000" i="1" dirty="0" smtClean="0"/>
              <a:t>MALAYSIAN PALM OIL BOARD </a:t>
            </a:r>
            <a:endParaRPr lang="en-US" sz="2000" dirty="0" smtClean="0"/>
          </a:p>
          <a:p>
            <a:pPr lvl="1"/>
            <a:r>
              <a:rPr lang="en-US" sz="2000" i="1" dirty="0" smtClean="0"/>
              <a:t>CONSTRUCTION INDUSTRY DEVELOPMENT BOARD MALAYSIA (CIDB</a:t>
            </a:r>
            <a:r>
              <a:rPr lang="en-US" sz="2400" i="1" dirty="0" smtClean="0"/>
              <a:t>) </a:t>
            </a:r>
            <a:endParaRPr lang="en-US" sz="2400" dirty="0" smtClean="0"/>
          </a:p>
          <a:p>
            <a:pPr lvl="1"/>
            <a:r>
              <a:rPr lang="en-US" sz="2000" i="1" dirty="0" smtClean="0"/>
              <a:t>MALAYSIAN ELECTRIC CABLE &amp; WIRES ASSOCIATION </a:t>
            </a:r>
            <a:endParaRPr lang="en-US" sz="2000" dirty="0" smtClean="0"/>
          </a:p>
          <a:p>
            <a:pPr lvl="1"/>
            <a:r>
              <a:rPr lang="en-US" sz="2000" i="1" dirty="0" smtClean="0"/>
              <a:t>THE MALAYSIAN TIMBER INDUSTRY BOARD (MTIB) </a:t>
            </a:r>
            <a:endParaRPr lang="en-US" sz="2000" dirty="0" smtClean="0"/>
          </a:p>
          <a:p>
            <a:pPr>
              <a:buNone/>
            </a:pPr>
            <a:endParaRPr lang="en-US" sz="2800" dirty="0" smtClean="0"/>
          </a:p>
          <a:p>
            <a:pPr lvl="0"/>
            <a:endParaRPr lang="en-US" sz="4800" dirty="0" smtClean="0"/>
          </a:p>
          <a:p>
            <a:pPr lvl="1">
              <a:buNone/>
            </a:pPr>
            <a:endParaRPr lang="en-US" sz="2000" dirty="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28600" y="274638"/>
            <a:ext cx="8458200" cy="1143000"/>
          </a:xfrm>
        </p:spPr>
        <p:txBody>
          <a:bodyPr rtlCol="0">
            <a:normAutofit/>
          </a:bodyPr>
          <a:lstStyle/>
          <a:p>
            <a:pPr eaLnBrk="1" fontAlgn="auto" hangingPunct="1">
              <a:spcAft>
                <a:spcPts val="0"/>
              </a:spcAft>
              <a:defRPr/>
            </a:pPr>
            <a:r>
              <a:rPr lang="en-US" sz="3600" b="1" dirty="0" smtClean="0"/>
              <a:t>6.6  Standard Development in Malaysia</a:t>
            </a:r>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55</a:t>
            </a:fld>
            <a:endParaRPr lang="en-US"/>
          </a:p>
        </p:txBody>
      </p:sp>
      <p:sp>
        <p:nvSpPr>
          <p:cNvPr id="6" name="Content Placeholder 5"/>
          <p:cNvSpPr>
            <a:spLocks noGrp="1"/>
          </p:cNvSpPr>
          <p:nvPr>
            <p:ph idx="1"/>
          </p:nvPr>
        </p:nvSpPr>
        <p:spPr>
          <a:xfrm>
            <a:off x="457200" y="1489360"/>
            <a:ext cx="8305800" cy="4525963"/>
          </a:xfrm>
        </p:spPr>
        <p:txBody>
          <a:bodyPr/>
          <a:lstStyle/>
          <a:p>
            <a:pPr>
              <a:buNone/>
            </a:pPr>
            <a:r>
              <a:rPr lang="en-US" sz="2800" b="1" dirty="0" smtClean="0"/>
              <a:t>6.6.3 Technical Committees (TC) &amp; Standards Writing 	Organizations (SWO)</a:t>
            </a:r>
          </a:p>
          <a:p>
            <a:pPr lvl="1"/>
            <a:r>
              <a:rPr lang="en-US" sz="2000" i="1" dirty="0" smtClean="0"/>
              <a:t>THE ELECTRICAL AND ELECTRONICS ASSOCIATION OF MALAYSIA (TEEAM) </a:t>
            </a:r>
            <a:endParaRPr lang="en-US" sz="2400" dirty="0" smtClean="0"/>
          </a:p>
          <a:p>
            <a:pPr lvl="1"/>
            <a:r>
              <a:rPr lang="en-US" sz="2000" i="1" dirty="0" smtClean="0"/>
              <a:t>SEWERAGE SERVICES DEPARTMENT </a:t>
            </a:r>
            <a:endParaRPr lang="en-US" sz="2000" dirty="0" smtClean="0"/>
          </a:p>
          <a:p>
            <a:pPr lvl="1"/>
            <a:r>
              <a:rPr lang="en-US" sz="2000" i="1" dirty="0" smtClean="0"/>
              <a:t>FMM-MALAYSIAN GASES MANUFACTURERS GROUP</a:t>
            </a:r>
            <a:endParaRPr lang="en-US" sz="2000" dirty="0" smtClean="0"/>
          </a:p>
          <a:p>
            <a:pPr lvl="1"/>
            <a:r>
              <a:rPr lang="en-US" sz="2000" i="1" dirty="0" smtClean="0"/>
              <a:t>THE INSTITUTION OF FIRE ENGINEERS (UK) MALAYSIA BRANCH (IFEM) </a:t>
            </a:r>
            <a:endParaRPr lang="en-US" sz="2400" dirty="0" smtClean="0"/>
          </a:p>
          <a:p>
            <a:pPr lvl="1"/>
            <a:r>
              <a:rPr lang="en-US" sz="2000" i="1" dirty="0" smtClean="0"/>
              <a:t>MALAYSIAN WOOD PRESERVING ASSOCIATION </a:t>
            </a:r>
            <a:endParaRPr lang="en-US" sz="2000" dirty="0" smtClean="0"/>
          </a:p>
          <a:p>
            <a:pPr lvl="1"/>
            <a:r>
              <a:rPr lang="en-US" sz="2000" i="1" dirty="0" smtClean="0"/>
              <a:t>DEPARTMENT OF OCCUPATIONAL SAFETY AND HEALTH (DOSH) </a:t>
            </a:r>
            <a:endParaRPr lang="en-US" sz="2400" dirty="0" smtClean="0"/>
          </a:p>
          <a:p>
            <a:pPr lvl="1"/>
            <a:r>
              <a:rPr lang="en-US" sz="2000" i="1" dirty="0" smtClean="0"/>
              <a:t>THE INSTITUTION OF ENGINEERS, MALAYSIA (IEM)</a:t>
            </a:r>
            <a:endParaRPr lang="en-US" sz="2000" dirty="0" smtClean="0"/>
          </a:p>
          <a:p>
            <a:pPr>
              <a:buNone/>
            </a:pPr>
            <a:endParaRPr lang="en-US" sz="2800" dirty="0" smtClean="0"/>
          </a:p>
          <a:p>
            <a:pPr lvl="0"/>
            <a:endParaRPr lang="en-US" sz="4800" dirty="0" smtClean="0"/>
          </a:p>
          <a:p>
            <a:pPr lvl="1">
              <a:buNone/>
            </a:pPr>
            <a:endParaRPr lang="en-US" sz="2000" dirty="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2"/>
          <p:cNvSpPr>
            <a:spLocks noGrp="1" noChangeArrowheads="1"/>
          </p:cNvSpPr>
          <p:nvPr>
            <p:ph type="ctrTitle"/>
          </p:nvPr>
        </p:nvSpPr>
        <p:spPr>
          <a:xfrm>
            <a:off x="2514600" y="2514600"/>
            <a:ext cx="6629400" cy="1470025"/>
          </a:xfrm>
        </p:spPr>
        <p:txBody>
          <a:bodyPr/>
          <a:lstStyle/>
          <a:p>
            <a:pPr eaLnBrk="1" hangingPunct="1"/>
            <a:r>
              <a:rPr lang="en-US" dirty="0" smtClean="0"/>
              <a:t>………….</a:t>
            </a:r>
            <a:r>
              <a:rPr lang="en-US" sz="4000" i="1" dirty="0" smtClean="0"/>
              <a:t>End of Chapter 6</a:t>
            </a: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28600" y="274638"/>
            <a:ext cx="8458200" cy="1143000"/>
          </a:xfrm>
        </p:spPr>
        <p:txBody>
          <a:bodyPr rtlCol="0">
            <a:normAutofit/>
          </a:bodyPr>
          <a:lstStyle/>
          <a:p>
            <a:pPr eaLnBrk="1" fontAlgn="auto" hangingPunct="1">
              <a:spcAft>
                <a:spcPts val="0"/>
              </a:spcAft>
              <a:defRPr/>
            </a:pPr>
            <a:r>
              <a:rPr lang="en-US" sz="3600" b="1" dirty="0" smtClean="0"/>
              <a:t>6.1 What are Standards</a:t>
            </a:r>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6</a:t>
            </a:fld>
            <a:endParaRPr lang="en-US"/>
          </a:p>
        </p:txBody>
      </p:sp>
      <p:sp>
        <p:nvSpPr>
          <p:cNvPr id="6" name="Content Placeholder 5"/>
          <p:cNvSpPr>
            <a:spLocks noGrp="1"/>
          </p:cNvSpPr>
          <p:nvPr>
            <p:ph idx="1"/>
          </p:nvPr>
        </p:nvSpPr>
        <p:spPr>
          <a:xfrm>
            <a:off x="457200" y="1489360"/>
            <a:ext cx="8229600" cy="4525963"/>
          </a:xfrm>
        </p:spPr>
        <p:txBody>
          <a:bodyPr/>
          <a:lstStyle/>
          <a:p>
            <a:pPr lvl="0"/>
            <a:r>
              <a:rPr lang="en-US" dirty="0" smtClean="0"/>
              <a:t>The requirements of the standard would account for the relevant criteria and characteristics of the intended product or services which may include:</a:t>
            </a:r>
            <a:endParaRPr lang="en-US" sz="2800" dirty="0" smtClean="0"/>
          </a:p>
          <a:p>
            <a:pPr lvl="1"/>
            <a:r>
              <a:rPr lang="en-US" dirty="0" smtClean="0"/>
              <a:t>Physical properties</a:t>
            </a:r>
            <a:endParaRPr lang="en-US" sz="2400" dirty="0" smtClean="0"/>
          </a:p>
          <a:p>
            <a:pPr lvl="1"/>
            <a:r>
              <a:rPr lang="en-US" dirty="0" smtClean="0"/>
              <a:t>Test requirements</a:t>
            </a:r>
            <a:endParaRPr lang="en-US" sz="2400" dirty="0" smtClean="0"/>
          </a:p>
          <a:p>
            <a:pPr lvl="1"/>
            <a:r>
              <a:rPr lang="en-US" dirty="0" smtClean="0"/>
              <a:t>Performance criteria</a:t>
            </a:r>
            <a:endParaRPr lang="en-US" sz="2400" dirty="0" smtClean="0"/>
          </a:p>
          <a:p>
            <a:pPr lvl="1"/>
            <a:r>
              <a:rPr lang="en-US" dirty="0" smtClean="0"/>
              <a:t>Other intrinsic or regulatory requirements</a:t>
            </a:r>
            <a:endParaRPr lang="en-US" sz="2400" dirty="0" smtClean="0"/>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ChangeArrowheads="1"/>
          </p:cNvSpPr>
          <p:nvPr>
            <p:ph type="ctrTitle"/>
          </p:nvPr>
        </p:nvSpPr>
        <p:spPr>
          <a:xfrm>
            <a:off x="533400" y="2057400"/>
            <a:ext cx="8305800" cy="1470025"/>
          </a:xfrm>
        </p:spPr>
        <p:txBody>
          <a:bodyPr/>
          <a:lstStyle/>
          <a:p>
            <a:pPr eaLnBrk="1" hangingPunct="1"/>
            <a:r>
              <a:rPr lang="en-US" sz="4000" dirty="0" smtClean="0"/>
              <a:t>6.2 Benefits of Standardization</a:t>
            </a:r>
            <a:endParaRPr lang="en-US" sz="4000" i="1" dirty="0" smtClean="0"/>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28600" y="274638"/>
            <a:ext cx="8458200" cy="1143000"/>
          </a:xfrm>
        </p:spPr>
        <p:txBody>
          <a:bodyPr rtlCol="0">
            <a:normAutofit/>
          </a:bodyPr>
          <a:lstStyle/>
          <a:p>
            <a:pPr eaLnBrk="1" fontAlgn="auto" hangingPunct="1">
              <a:spcAft>
                <a:spcPts val="0"/>
              </a:spcAft>
              <a:defRPr/>
            </a:pPr>
            <a:r>
              <a:rPr lang="en-US" sz="3600" b="1" dirty="0" smtClean="0"/>
              <a:t>6.2 Benefits of Standardization</a:t>
            </a:r>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8</a:t>
            </a:fld>
            <a:endParaRPr lang="en-US"/>
          </a:p>
        </p:txBody>
      </p:sp>
      <p:sp>
        <p:nvSpPr>
          <p:cNvPr id="6" name="Content Placeholder 5"/>
          <p:cNvSpPr>
            <a:spLocks noGrp="1"/>
          </p:cNvSpPr>
          <p:nvPr>
            <p:ph idx="1"/>
          </p:nvPr>
        </p:nvSpPr>
        <p:spPr>
          <a:xfrm>
            <a:off x="457200" y="1489360"/>
            <a:ext cx="8229600" cy="4525963"/>
          </a:xfrm>
        </p:spPr>
        <p:txBody>
          <a:bodyPr/>
          <a:lstStyle/>
          <a:p>
            <a:pPr lvl="0"/>
            <a:r>
              <a:rPr lang="en-US" dirty="0" smtClean="0"/>
              <a:t>Product standards provide clear targets on minimum requirements to be achieved for goods and services, improve communication within the supply chain and promote a fair and equitable business environment </a:t>
            </a:r>
          </a:p>
          <a:p>
            <a:pPr lvl="0"/>
            <a:r>
              <a:rPr lang="en-US" dirty="0" smtClean="0"/>
              <a:t>Work standards establish consistent methods and best practices to be maintained, enhancing repeatability and reproducibility of results and quality of work, and providing the means for regulated step improvements </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28600" y="274638"/>
            <a:ext cx="8458200" cy="1143000"/>
          </a:xfrm>
        </p:spPr>
        <p:txBody>
          <a:bodyPr rtlCol="0">
            <a:normAutofit/>
          </a:bodyPr>
          <a:lstStyle/>
          <a:p>
            <a:pPr eaLnBrk="1" fontAlgn="auto" hangingPunct="1">
              <a:spcAft>
                <a:spcPts val="0"/>
              </a:spcAft>
              <a:defRPr/>
            </a:pPr>
            <a:r>
              <a:rPr lang="en-US" sz="3600" b="1" dirty="0" smtClean="0"/>
              <a:t>6.2 Benefits of Standardization</a:t>
            </a:r>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9</a:t>
            </a:fld>
            <a:endParaRPr lang="en-US"/>
          </a:p>
        </p:txBody>
      </p:sp>
      <p:sp>
        <p:nvSpPr>
          <p:cNvPr id="6" name="Content Placeholder 5"/>
          <p:cNvSpPr>
            <a:spLocks noGrp="1"/>
          </p:cNvSpPr>
          <p:nvPr>
            <p:ph idx="1"/>
          </p:nvPr>
        </p:nvSpPr>
        <p:spPr>
          <a:xfrm>
            <a:off x="457200" y="1489360"/>
            <a:ext cx="8305800" cy="4525963"/>
          </a:xfrm>
        </p:spPr>
        <p:txBody>
          <a:bodyPr/>
          <a:lstStyle/>
          <a:p>
            <a:pPr lvl="0"/>
            <a:r>
              <a:rPr lang="en-US" dirty="0" smtClean="0"/>
              <a:t>Management standards promote orderly systems within business processes with emphasis on measurable improvements to be made on aspects of quality, health and safety which provide for more conducive working environments </a:t>
            </a:r>
          </a:p>
          <a:p>
            <a:pPr lvl="0"/>
            <a:r>
              <a:rPr lang="en-US" dirty="0" smtClean="0"/>
              <a:t>Standards allow for a good measure of certainty and expectation for consumers and an opportunity for a wider selection of goods and services from an increased supply network</a:t>
            </a:r>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939</TotalTime>
  <Words>1757</Words>
  <Application>Microsoft Office PowerPoint</Application>
  <PresentationFormat>On-screen Show (4:3)</PresentationFormat>
  <Paragraphs>298</Paragraphs>
  <Slides>56</Slides>
  <Notes>0</Notes>
  <HiddenSlides>0</HiddenSlides>
  <MMClips>0</MMClips>
  <ScaleCrop>false</ScaleCrop>
  <HeadingPairs>
    <vt:vector size="4" baseType="variant">
      <vt:variant>
        <vt:lpstr>Theme</vt:lpstr>
      </vt:variant>
      <vt:variant>
        <vt:i4>3</vt:i4>
      </vt:variant>
      <vt:variant>
        <vt:lpstr>Slide Titles</vt:lpstr>
      </vt:variant>
      <vt:variant>
        <vt:i4>56</vt:i4>
      </vt:variant>
    </vt:vector>
  </HeadingPairs>
  <TitlesOfParts>
    <vt:vector size="59" baseType="lpstr">
      <vt:lpstr>Office Theme</vt:lpstr>
      <vt:lpstr>1_Office Theme</vt:lpstr>
      <vt:lpstr>2_Office Theme</vt:lpstr>
      <vt:lpstr>CHAPTER 6  STANDARDS</vt:lpstr>
      <vt:lpstr>Chapter 6  STANDARDS</vt:lpstr>
      <vt:lpstr>6.0 Standards</vt:lpstr>
      <vt:lpstr>6.1 What are Standards?</vt:lpstr>
      <vt:lpstr>6.1 What are Standards</vt:lpstr>
      <vt:lpstr>6.1 What are Standards</vt:lpstr>
      <vt:lpstr>6.2 Benefits of Standardization</vt:lpstr>
      <vt:lpstr>6.2 Benefits of Standardization</vt:lpstr>
      <vt:lpstr>6.2 Benefits of Standardization</vt:lpstr>
      <vt:lpstr>6.2 Benefits of Standardization</vt:lpstr>
      <vt:lpstr>6.3 Elements of a Standard </vt:lpstr>
      <vt:lpstr>6.3 Elements of a Standard</vt:lpstr>
      <vt:lpstr>6.3 Elements of a Standard</vt:lpstr>
      <vt:lpstr>6.3 Elements of a Standard</vt:lpstr>
      <vt:lpstr>6.3 Elements of a Standard</vt:lpstr>
      <vt:lpstr>6.3 Elements of a Standard</vt:lpstr>
      <vt:lpstr>6.3 Elements of a Standard</vt:lpstr>
      <vt:lpstr>6.4 Category of Standards </vt:lpstr>
      <vt:lpstr>6.4 Category of Standards</vt:lpstr>
      <vt:lpstr>6.4 Category of Standards</vt:lpstr>
      <vt:lpstr>6.4 Category of Standards</vt:lpstr>
      <vt:lpstr>6.4 Category of Standards</vt:lpstr>
      <vt:lpstr>6.4.1  Product Standards</vt:lpstr>
      <vt:lpstr>6.4.1  Product Standards</vt:lpstr>
      <vt:lpstr>6.4.1  Product Standards</vt:lpstr>
      <vt:lpstr>6.4.1  Product Standards</vt:lpstr>
      <vt:lpstr>6.4.1  Product Standards</vt:lpstr>
      <vt:lpstr>6.4.2  Work Standards</vt:lpstr>
      <vt:lpstr>6.4.2  Work Standards</vt:lpstr>
      <vt:lpstr>6.4.2  Work Standards</vt:lpstr>
      <vt:lpstr>6.4.2  Work Standards</vt:lpstr>
      <vt:lpstr>6.4.3  Management Standards</vt:lpstr>
      <vt:lpstr>6.4.3  Management Standards</vt:lpstr>
      <vt:lpstr>6.4.3  Management Standards</vt:lpstr>
      <vt:lpstr>6.5 Standard Bodies </vt:lpstr>
      <vt:lpstr>6.5  Standard Bodies</vt:lpstr>
      <vt:lpstr>6.5  Standard Bodies</vt:lpstr>
      <vt:lpstr>6.5  Standard Bodies</vt:lpstr>
      <vt:lpstr>6.5  Standard Bodies</vt:lpstr>
      <vt:lpstr>6.5  Standard Bodies</vt:lpstr>
      <vt:lpstr>6.5  Standard Bodies</vt:lpstr>
      <vt:lpstr>6.5  Standard Bodies</vt:lpstr>
      <vt:lpstr>6.5  Standard Bodies</vt:lpstr>
      <vt:lpstr>6.5  Standard Bodies</vt:lpstr>
      <vt:lpstr>6.6 Standards Development in Malaysia</vt:lpstr>
      <vt:lpstr>6.6  Standard Development in Malaysia</vt:lpstr>
      <vt:lpstr>6.6  Standard Development in Malaysia</vt:lpstr>
      <vt:lpstr>6.6  Standard Development in Malaysia</vt:lpstr>
      <vt:lpstr>6.6  Standard Development in Malaysia</vt:lpstr>
      <vt:lpstr>6.6  Standard Development in Malaysia</vt:lpstr>
      <vt:lpstr>6.6  Standard Development in Malaysia</vt:lpstr>
      <vt:lpstr>6.6  Standard Development in Malaysia</vt:lpstr>
      <vt:lpstr>6.6  Standard Development in Malaysia</vt:lpstr>
      <vt:lpstr>6.6  Standard Development in Malaysia</vt:lpstr>
      <vt:lpstr>6.6  Standard Development in Malaysia</vt:lpstr>
      <vt:lpstr>………….End of Chapter 6</vt:lpstr>
    </vt:vector>
  </TitlesOfParts>
  <Company>personal</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Toshiba</cp:lastModifiedBy>
  <cp:revision>92</cp:revision>
  <dcterms:created xsi:type="dcterms:W3CDTF">2005-08-01T08:14:13Z</dcterms:created>
  <dcterms:modified xsi:type="dcterms:W3CDTF">2016-07-12T07:59:55Z</dcterms:modified>
</cp:coreProperties>
</file>